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8B3"/>
    <a:srgbClr val="37A1BF"/>
    <a:srgbClr val="28778C"/>
    <a:srgbClr val="1E5868"/>
    <a:srgbClr val="8ECDDE"/>
    <a:srgbClr val="010181"/>
    <a:srgbClr val="3F506E"/>
    <a:srgbClr val="0101BF"/>
    <a:srgbClr val="0101A1"/>
    <a:srgbClr val="010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4" autoAdjust="0"/>
  </p:normalViewPr>
  <p:slideViewPr>
    <p:cSldViewPr snapToGrid="0">
      <p:cViewPr varScale="1">
        <p:scale>
          <a:sx n="109" d="100"/>
          <a:sy n="109" d="100"/>
        </p:scale>
        <p:origin x="1416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D2237-55C7-4CF9-BBD1-2D315649115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A47CD4-3883-4FE6-A518-D2CEF168A28D}">
      <dgm:prSet phldrT="[Текст]" custT="1"/>
      <dgm:spPr>
        <a:solidFill>
          <a:schemeClr val="bg1">
            <a:alpha val="70000"/>
          </a:schemeClr>
        </a:solidFill>
        <a:ln>
          <a:noFill/>
        </a:ln>
      </dgm:spPr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C1C83-3FEE-4E37-8D9F-A082E8614DDB}" type="parTrans" cxnId="{336A99F5-43CB-48D6-954B-AA3DB85D5F37}">
      <dgm:prSet/>
      <dgm:spPr/>
      <dgm:t>
        <a:bodyPr/>
        <a:lstStyle/>
        <a:p>
          <a:endParaRPr lang="ru-RU"/>
        </a:p>
      </dgm:t>
    </dgm:pt>
    <dgm:pt modelId="{8D2A126E-51ED-47CB-98AA-61278B36C63B}" type="sibTrans" cxnId="{336A99F5-43CB-48D6-954B-AA3DB85D5F37}">
      <dgm:prSet/>
      <dgm:spPr/>
      <dgm:t>
        <a:bodyPr/>
        <a:lstStyle/>
        <a:p>
          <a:endParaRPr lang="ru-RU"/>
        </a:p>
      </dgm:t>
    </dgm:pt>
    <dgm:pt modelId="{FCCA96C8-6B0C-47AA-9623-348C01425743}">
      <dgm:prSet phldrT="[Текст]" custT="1"/>
      <dgm:spPr>
        <a:solidFill>
          <a:schemeClr val="bg1">
            <a:alpha val="69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возможности реализации образовательных программ начального общего, основного общего и среднего общего образования с использованием дистанционных образовательных технологий </a:t>
          </a:r>
          <a:endParaRPr lang="ru-RU" sz="10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0B090-2571-4AC0-886A-30460AE2E06F}" type="parTrans" cxnId="{3EA7A38C-C64A-40CE-8B2E-E725E025D583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0CB8636C-B7ED-438C-9C09-DAED8A0FA3B6}" type="sibTrans" cxnId="{3EA7A38C-C64A-40CE-8B2E-E725E025D583}">
      <dgm:prSet/>
      <dgm:spPr/>
      <dgm:t>
        <a:bodyPr/>
        <a:lstStyle/>
        <a:p>
          <a:endParaRPr lang="ru-RU"/>
        </a:p>
      </dgm:t>
    </dgm:pt>
    <dgm:pt modelId="{32968453-1D97-4D7D-AF3E-AC3165AF77F9}">
      <dgm:prSet phldrT="[Текст]" custT="1"/>
      <dgm:spPr>
        <a:solidFill>
          <a:schemeClr val="bg1">
            <a:alpha val="70000"/>
          </a:schemeClr>
        </a:solidFill>
        <a:ln>
          <a:noFill/>
        </a:ln>
      </dgm:spPr>
      <dgm:t>
        <a:bodyPr/>
        <a:lstStyle/>
        <a:p>
          <a:pPr marL="0" marR="0" indent="0" algn="l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возможности использования и интеграции с едиными региональными информационными системами и ресурсами в сфере</a:t>
          </a:r>
          <a:endParaRPr lang="ru-RU" sz="1000" dirty="0">
            <a:solidFill>
              <a:schemeClr val="accent1">
                <a:lumMod val="50000"/>
              </a:schemeClr>
            </a:solidFill>
          </a:endParaRPr>
        </a:p>
      </dgm:t>
    </dgm:pt>
    <dgm:pt modelId="{949308A8-8D6D-4377-8BB1-20AC08D635AC}" type="parTrans" cxnId="{4A291837-F0EF-4A2C-A00D-FF0AB776D9A6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251D9841-4F5C-4168-9278-DD7938027339}" type="sibTrans" cxnId="{4A291837-F0EF-4A2C-A00D-FF0AB776D9A6}">
      <dgm:prSet/>
      <dgm:spPr/>
      <dgm:t>
        <a:bodyPr/>
        <a:lstStyle/>
        <a:p>
          <a:endParaRPr lang="ru-RU"/>
        </a:p>
      </dgm:t>
    </dgm:pt>
    <dgm:pt modelId="{45D34CEF-04CF-4B68-8134-6546CB035F32}">
      <dgm:prSet custT="1"/>
      <dgm:spPr>
        <a:solidFill>
          <a:schemeClr val="bg1">
            <a:alpha val="7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равного доступа к качественному цифровому образовательному контенту и цифровым образовательным сервисам</a:t>
          </a:r>
          <a:endParaRPr lang="ru-RU" sz="10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64249-2F3D-4DA9-AB65-9A1B0194200F}" type="parTrans" cxnId="{EC7A34A6-3C50-4C0C-8AB2-9B5195CB1877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2BA5892B-EFE7-4CF5-B8C2-7FBD521C3CA5}" type="sibTrans" cxnId="{EC7A34A6-3C50-4C0C-8AB2-9B5195CB1877}">
      <dgm:prSet/>
      <dgm:spPr/>
      <dgm:t>
        <a:bodyPr/>
        <a:lstStyle/>
        <a:p>
          <a:endParaRPr lang="ru-RU"/>
        </a:p>
      </dgm:t>
    </dgm:pt>
    <dgm:pt modelId="{9AA4DA00-3D68-4D4B-BB33-58D5DB796BD4}">
      <dgm:prSet custT="1"/>
      <dgm:spPr>
        <a:solidFill>
          <a:schemeClr val="bg1">
            <a:alpha val="70000"/>
          </a:schemeClr>
        </a:solidFill>
        <a:ln>
          <a:noFill/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подготовки педагогического состава за счет практики наставничества и подключения студентов педагогических вузов к обучению у опытных преподавателей путем использования дистанционных образовательных технологий</a:t>
          </a:r>
        </a:p>
      </dgm:t>
    </dgm:pt>
    <dgm:pt modelId="{8FD7B15F-8AE9-4A63-BDC0-B049E9EF41D5}" type="parTrans" cxnId="{CBCAF7B9-A17D-450B-A2D3-4F3EDB09BB8F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0DC98D74-9E60-4203-AD86-49FB384FE6BA}" type="sibTrans" cxnId="{CBCAF7B9-A17D-450B-A2D3-4F3EDB09BB8F}">
      <dgm:prSet/>
      <dgm:spPr/>
      <dgm:t>
        <a:bodyPr/>
        <a:lstStyle/>
        <a:p>
          <a:endParaRPr lang="ru-RU"/>
        </a:p>
      </dgm:t>
    </dgm:pt>
    <dgm:pt modelId="{E4EE392F-DC3F-44A4-978B-FE2C4807F855}">
      <dgm:prSet custT="1"/>
      <dgm:spPr>
        <a:solidFill>
          <a:schemeClr val="bg1">
            <a:alpha val="70000"/>
          </a:schemeClr>
        </a:solidFill>
        <a:ln>
          <a:noFill/>
        </a:ln>
      </dgm:spPr>
      <dgm:t>
        <a:bodyPr/>
        <a:lstStyle/>
        <a:p>
          <a:pPr algn="l"/>
          <a:r>
            <a:rPr lang="ru-RU" sz="1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возможностей более полного и эффективного вовлечения родителей (законных представителей) в процесс образования своих детей</a:t>
          </a:r>
          <a:r>
            <a:rPr lang="ru-RU" sz="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BCBA6-3218-459D-AED6-83ADB6FA036B}" type="parTrans" cxnId="{FBF3C189-2886-4DA6-A45C-8D066ECF097F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5B92B9B1-3986-4EAA-9755-4BB763856403}" type="sibTrans" cxnId="{FBF3C189-2886-4DA6-A45C-8D066ECF097F}">
      <dgm:prSet/>
      <dgm:spPr/>
      <dgm:t>
        <a:bodyPr/>
        <a:lstStyle/>
        <a:p>
          <a:endParaRPr lang="ru-RU"/>
        </a:p>
      </dgm:t>
    </dgm:pt>
    <dgm:pt modelId="{8C27CB18-5802-4365-A0A3-538523935656}" type="pres">
      <dgm:prSet presAssocID="{56FD2237-55C7-4CF9-BBD1-2D315649115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4E5DC8-E895-4BC2-9122-EFA23436F0E7}" type="pres">
      <dgm:prSet presAssocID="{B1A47CD4-3883-4FE6-A518-D2CEF168A28D}" presName="root1" presStyleCnt="0"/>
      <dgm:spPr/>
    </dgm:pt>
    <dgm:pt modelId="{F7C8D5C8-106F-49DB-8A99-F022FA927CB4}" type="pres">
      <dgm:prSet presAssocID="{B1A47CD4-3883-4FE6-A518-D2CEF168A28D}" presName="LevelOneTextNode" presStyleLbl="node0" presStyleIdx="0" presStyleCnt="1" custScaleX="51809" custScaleY="73056" custLinFactNeighborX="1671" custLinFactNeighborY="1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134EB6-61BB-49DB-B39E-3EB1E1CFBF40}" type="pres">
      <dgm:prSet presAssocID="{B1A47CD4-3883-4FE6-A518-D2CEF168A28D}" presName="level2hierChild" presStyleCnt="0"/>
      <dgm:spPr/>
    </dgm:pt>
    <dgm:pt modelId="{F1AC2E3D-5EFA-4268-A152-9C26A383EB70}" type="pres">
      <dgm:prSet presAssocID="{DE20B090-2571-4AC0-886A-30460AE2E06F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69214BD9-A5C9-4CD6-B583-1CD8C6D4569A}" type="pres">
      <dgm:prSet presAssocID="{DE20B090-2571-4AC0-886A-30460AE2E06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A7A0497-2BD2-44EC-8D3A-F324C33B4941}" type="pres">
      <dgm:prSet presAssocID="{FCCA96C8-6B0C-47AA-9623-348C01425743}" presName="root2" presStyleCnt="0"/>
      <dgm:spPr/>
    </dgm:pt>
    <dgm:pt modelId="{AA22DFB8-2271-4EEC-A22E-31E757334828}" type="pres">
      <dgm:prSet presAssocID="{FCCA96C8-6B0C-47AA-9623-348C01425743}" presName="LevelTwoTextNode" presStyleLbl="node2" presStyleIdx="0" presStyleCnt="5" custScaleX="228529" custScaleY="201926" custLinFactNeighborX="4041" custLinFactNeighborY="2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00E209-9345-44B4-B260-759458CF0370}" type="pres">
      <dgm:prSet presAssocID="{FCCA96C8-6B0C-47AA-9623-348C01425743}" presName="level3hierChild" presStyleCnt="0"/>
      <dgm:spPr/>
    </dgm:pt>
    <dgm:pt modelId="{83B8A17E-B74A-4A21-834A-6CCFA33F7FBA}" type="pres">
      <dgm:prSet presAssocID="{22664249-2F3D-4DA9-AB65-9A1B0194200F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766786C3-11C4-4CE7-8D7D-091B6CAF1C8D}" type="pres">
      <dgm:prSet presAssocID="{22664249-2F3D-4DA9-AB65-9A1B0194200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CA402122-8D0E-44A8-AEC4-74D8FFDC783C}" type="pres">
      <dgm:prSet presAssocID="{45D34CEF-04CF-4B68-8134-6546CB035F32}" presName="root2" presStyleCnt="0"/>
      <dgm:spPr/>
    </dgm:pt>
    <dgm:pt modelId="{B96052BB-E70E-449B-BCD9-FF6826FC78ED}" type="pres">
      <dgm:prSet presAssocID="{45D34CEF-04CF-4B68-8134-6546CB035F32}" presName="LevelTwoTextNode" presStyleLbl="node2" presStyleIdx="1" presStyleCnt="5" custScaleX="225431" custScaleY="141525" custLinFactNeighborX="3727" custLinFactNeighborY="-5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BBD21B-9A70-437C-B75B-298A7A2AA066}" type="pres">
      <dgm:prSet presAssocID="{45D34CEF-04CF-4B68-8134-6546CB035F32}" presName="level3hierChild" presStyleCnt="0"/>
      <dgm:spPr/>
    </dgm:pt>
    <dgm:pt modelId="{BE86BBAE-6DEE-4D7C-9928-CA495E3DEACA}" type="pres">
      <dgm:prSet presAssocID="{949308A8-8D6D-4377-8BB1-20AC08D635AC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AABBC7C-1C12-4EF2-A457-2B22E08EF037}" type="pres">
      <dgm:prSet presAssocID="{949308A8-8D6D-4377-8BB1-20AC08D635AC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5061315-0367-4451-8ADA-392B365BB769}" type="pres">
      <dgm:prSet presAssocID="{32968453-1D97-4D7D-AF3E-AC3165AF77F9}" presName="root2" presStyleCnt="0"/>
      <dgm:spPr/>
    </dgm:pt>
    <dgm:pt modelId="{D63FAD1D-E4A7-456D-B360-21E6529C676B}" type="pres">
      <dgm:prSet presAssocID="{32968453-1D97-4D7D-AF3E-AC3165AF77F9}" presName="LevelTwoTextNode" presStyleLbl="node2" presStyleIdx="2" presStyleCnt="5" custScaleX="226022" custScaleY="154897" custLinFactNeighborX="3136" custLinFactNeighborY="-10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7B8CD5-E8A6-49B4-BE61-E7AF14689912}" type="pres">
      <dgm:prSet presAssocID="{32968453-1D97-4D7D-AF3E-AC3165AF77F9}" presName="level3hierChild" presStyleCnt="0"/>
      <dgm:spPr/>
    </dgm:pt>
    <dgm:pt modelId="{AC0F992A-ADD5-47D6-9018-4C60471B430F}" type="pres">
      <dgm:prSet presAssocID="{8FD7B15F-8AE9-4A63-BDC0-B049E9EF41D5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802C08DB-B699-46A6-83D2-C85ACC8DFAE0}" type="pres">
      <dgm:prSet presAssocID="{8FD7B15F-8AE9-4A63-BDC0-B049E9EF41D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65C53C7-025F-43E6-8266-2C15A83D9B21}" type="pres">
      <dgm:prSet presAssocID="{9AA4DA00-3D68-4D4B-BB33-58D5DB796BD4}" presName="root2" presStyleCnt="0"/>
      <dgm:spPr/>
    </dgm:pt>
    <dgm:pt modelId="{FDE0CB1C-0DB7-4365-BA43-9C867B635E9A}" type="pres">
      <dgm:prSet presAssocID="{9AA4DA00-3D68-4D4B-BB33-58D5DB796BD4}" presName="LevelTwoTextNode" presStyleLbl="node2" presStyleIdx="3" presStyleCnt="5" custScaleX="226291" custScaleY="244513" custLinFactNeighborX="2474" custLinFactNeighborY="-14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D9473C-863C-4498-A8E9-E62B6C1594F0}" type="pres">
      <dgm:prSet presAssocID="{9AA4DA00-3D68-4D4B-BB33-58D5DB796BD4}" presName="level3hierChild" presStyleCnt="0"/>
      <dgm:spPr/>
    </dgm:pt>
    <dgm:pt modelId="{47D0570C-7961-473B-8A25-A3B77E974C47}" type="pres">
      <dgm:prSet presAssocID="{5A0BCBA6-3218-459D-AED6-83ADB6FA036B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550DA2C-67DC-4079-A179-301ABC11E397}" type="pres">
      <dgm:prSet presAssocID="{5A0BCBA6-3218-459D-AED6-83ADB6FA036B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4B8F376-0E10-4B14-BCDE-9F8C5C3CCD0D}" type="pres">
      <dgm:prSet presAssocID="{E4EE392F-DC3F-44A4-978B-FE2C4807F855}" presName="root2" presStyleCnt="0"/>
      <dgm:spPr/>
    </dgm:pt>
    <dgm:pt modelId="{CE1FC080-D456-4B5A-997D-02C1343ACDB4}" type="pres">
      <dgm:prSet presAssocID="{E4EE392F-DC3F-44A4-978B-FE2C4807F855}" presName="LevelTwoTextNode" presStyleLbl="node2" presStyleIdx="4" presStyleCnt="5" custScaleX="227064" custScaleY="166943" custLinFactNeighborX="-107" custLinFactNeighborY="-23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314088-EE16-4306-AB06-DB8E545503DC}" type="pres">
      <dgm:prSet presAssocID="{E4EE392F-DC3F-44A4-978B-FE2C4807F855}" presName="level3hierChild" presStyleCnt="0"/>
      <dgm:spPr/>
    </dgm:pt>
  </dgm:ptLst>
  <dgm:cxnLst>
    <dgm:cxn modelId="{2CD34D6B-C15A-4704-B7B4-82E586D4546D}" type="presOf" srcId="{5A0BCBA6-3218-459D-AED6-83ADB6FA036B}" destId="{D550DA2C-67DC-4079-A179-301ABC11E397}" srcOrd="1" destOrd="0" presId="urn:microsoft.com/office/officeart/2008/layout/HorizontalMultiLevelHierarchy"/>
    <dgm:cxn modelId="{83A3257A-C743-4412-B262-B9B1B1B9AC02}" type="presOf" srcId="{8FD7B15F-8AE9-4A63-BDC0-B049E9EF41D5}" destId="{AC0F992A-ADD5-47D6-9018-4C60471B430F}" srcOrd="0" destOrd="0" presId="urn:microsoft.com/office/officeart/2008/layout/HorizontalMultiLevelHierarchy"/>
    <dgm:cxn modelId="{54EA0999-9AB2-4743-9393-47D370EE5F59}" type="presOf" srcId="{9AA4DA00-3D68-4D4B-BB33-58D5DB796BD4}" destId="{FDE0CB1C-0DB7-4365-BA43-9C867B635E9A}" srcOrd="0" destOrd="0" presId="urn:microsoft.com/office/officeart/2008/layout/HorizontalMultiLevelHierarchy"/>
    <dgm:cxn modelId="{FBF3C189-2886-4DA6-A45C-8D066ECF097F}" srcId="{B1A47CD4-3883-4FE6-A518-D2CEF168A28D}" destId="{E4EE392F-DC3F-44A4-978B-FE2C4807F855}" srcOrd="4" destOrd="0" parTransId="{5A0BCBA6-3218-459D-AED6-83ADB6FA036B}" sibTransId="{5B92B9B1-3986-4EAA-9755-4BB763856403}"/>
    <dgm:cxn modelId="{467D446B-B79B-4941-A2FB-CAB9F821104D}" type="presOf" srcId="{949308A8-8D6D-4377-8BB1-20AC08D635AC}" destId="{FAABBC7C-1C12-4EF2-A457-2B22E08EF037}" srcOrd="1" destOrd="0" presId="urn:microsoft.com/office/officeart/2008/layout/HorizontalMultiLevelHierarchy"/>
    <dgm:cxn modelId="{F14A291D-7CC7-414F-9B8E-F08075EE5532}" type="presOf" srcId="{B1A47CD4-3883-4FE6-A518-D2CEF168A28D}" destId="{F7C8D5C8-106F-49DB-8A99-F022FA927CB4}" srcOrd="0" destOrd="0" presId="urn:microsoft.com/office/officeart/2008/layout/HorizontalMultiLevelHierarchy"/>
    <dgm:cxn modelId="{21545A58-6FD2-422A-A8C6-5F29822833DD}" type="presOf" srcId="{56FD2237-55C7-4CF9-BBD1-2D3156491154}" destId="{8C27CB18-5802-4365-A0A3-538523935656}" srcOrd="0" destOrd="0" presId="urn:microsoft.com/office/officeart/2008/layout/HorizontalMultiLevelHierarchy"/>
    <dgm:cxn modelId="{336A99F5-43CB-48D6-954B-AA3DB85D5F37}" srcId="{56FD2237-55C7-4CF9-BBD1-2D3156491154}" destId="{B1A47CD4-3883-4FE6-A518-D2CEF168A28D}" srcOrd="0" destOrd="0" parTransId="{511C1C83-3FEE-4E37-8D9F-A082E8614DDB}" sibTransId="{8D2A126E-51ED-47CB-98AA-61278B36C63B}"/>
    <dgm:cxn modelId="{3EA7A38C-C64A-40CE-8B2E-E725E025D583}" srcId="{B1A47CD4-3883-4FE6-A518-D2CEF168A28D}" destId="{FCCA96C8-6B0C-47AA-9623-348C01425743}" srcOrd="0" destOrd="0" parTransId="{DE20B090-2571-4AC0-886A-30460AE2E06F}" sibTransId="{0CB8636C-B7ED-438C-9C09-DAED8A0FA3B6}"/>
    <dgm:cxn modelId="{68FAE28E-8D26-48B3-B0AD-6B8C6CF54923}" type="presOf" srcId="{DE20B090-2571-4AC0-886A-30460AE2E06F}" destId="{69214BD9-A5C9-4CD6-B583-1CD8C6D4569A}" srcOrd="1" destOrd="0" presId="urn:microsoft.com/office/officeart/2008/layout/HorizontalMultiLevelHierarchy"/>
    <dgm:cxn modelId="{1A95CB89-89CC-43B5-B22E-6CB5A827796E}" type="presOf" srcId="{949308A8-8D6D-4377-8BB1-20AC08D635AC}" destId="{BE86BBAE-6DEE-4D7C-9928-CA495E3DEACA}" srcOrd="0" destOrd="0" presId="urn:microsoft.com/office/officeart/2008/layout/HorizontalMultiLevelHierarchy"/>
    <dgm:cxn modelId="{4A291837-F0EF-4A2C-A00D-FF0AB776D9A6}" srcId="{B1A47CD4-3883-4FE6-A518-D2CEF168A28D}" destId="{32968453-1D97-4D7D-AF3E-AC3165AF77F9}" srcOrd="2" destOrd="0" parTransId="{949308A8-8D6D-4377-8BB1-20AC08D635AC}" sibTransId="{251D9841-4F5C-4168-9278-DD7938027339}"/>
    <dgm:cxn modelId="{D4B29C5E-8AEC-471B-88BF-5CFAAD1DBAB8}" type="presOf" srcId="{8FD7B15F-8AE9-4A63-BDC0-B049E9EF41D5}" destId="{802C08DB-B699-46A6-83D2-C85ACC8DFAE0}" srcOrd="1" destOrd="0" presId="urn:microsoft.com/office/officeart/2008/layout/HorizontalMultiLevelHierarchy"/>
    <dgm:cxn modelId="{35BC673F-5855-4D1C-82C0-750C8E990CAD}" type="presOf" srcId="{32968453-1D97-4D7D-AF3E-AC3165AF77F9}" destId="{D63FAD1D-E4A7-456D-B360-21E6529C676B}" srcOrd="0" destOrd="0" presId="urn:microsoft.com/office/officeart/2008/layout/HorizontalMultiLevelHierarchy"/>
    <dgm:cxn modelId="{CBCAF7B9-A17D-450B-A2D3-4F3EDB09BB8F}" srcId="{B1A47CD4-3883-4FE6-A518-D2CEF168A28D}" destId="{9AA4DA00-3D68-4D4B-BB33-58D5DB796BD4}" srcOrd="3" destOrd="0" parTransId="{8FD7B15F-8AE9-4A63-BDC0-B049E9EF41D5}" sibTransId="{0DC98D74-9E60-4203-AD86-49FB384FE6BA}"/>
    <dgm:cxn modelId="{AECD668F-B594-4EBF-86CF-AF635B9DE560}" type="presOf" srcId="{E4EE392F-DC3F-44A4-978B-FE2C4807F855}" destId="{CE1FC080-D456-4B5A-997D-02C1343ACDB4}" srcOrd="0" destOrd="0" presId="urn:microsoft.com/office/officeart/2008/layout/HorizontalMultiLevelHierarchy"/>
    <dgm:cxn modelId="{F30EC8AD-193F-4C6D-A4B7-C1511402ECE9}" type="presOf" srcId="{45D34CEF-04CF-4B68-8134-6546CB035F32}" destId="{B96052BB-E70E-449B-BCD9-FF6826FC78ED}" srcOrd="0" destOrd="0" presId="urn:microsoft.com/office/officeart/2008/layout/HorizontalMultiLevelHierarchy"/>
    <dgm:cxn modelId="{4972D204-AAA2-4D0F-BB1E-1EC9EBE8B6D3}" type="presOf" srcId="{DE20B090-2571-4AC0-886A-30460AE2E06F}" destId="{F1AC2E3D-5EFA-4268-A152-9C26A383EB70}" srcOrd="0" destOrd="0" presId="urn:microsoft.com/office/officeart/2008/layout/HorizontalMultiLevelHierarchy"/>
    <dgm:cxn modelId="{F8A7A0E3-A8DF-4668-81A0-94E202D474FE}" type="presOf" srcId="{22664249-2F3D-4DA9-AB65-9A1B0194200F}" destId="{83B8A17E-B74A-4A21-834A-6CCFA33F7FBA}" srcOrd="0" destOrd="0" presId="urn:microsoft.com/office/officeart/2008/layout/HorizontalMultiLevelHierarchy"/>
    <dgm:cxn modelId="{FC7AB28B-1D63-4769-B8C0-4945F604FD2F}" type="presOf" srcId="{5A0BCBA6-3218-459D-AED6-83ADB6FA036B}" destId="{47D0570C-7961-473B-8A25-A3B77E974C47}" srcOrd="0" destOrd="0" presId="urn:microsoft.com/office/officeart/2008/layout/HorizontalMultiLevelHierarchy"/>
    <dgm:cxn modelId="{EC7A34A6-3C50-4C0C-8AB2-9B5195CB1877}" srcId="{B1A47CD4-3883-4FE6-A518-D2CEF168A28D}" destId="{45D34CEF-04CF-4B68-8134-6546CB035F32}" srcOrd="1" destOrd="0" parTransId="{22664249-2F3D-4DA9-AB65-9A1B0194200F}" sibTransId="{2BA5892B-EFE7-4CF5-B8C2-7FBD521C3CA5}"/>
    <dgm:cxn modelId="{1DCB65B0-5966-4533-BA3A-14C7319BC1E0}" type="presOf" srcId="{FCCA96C8-6B0C-47AA-9623-348C01425743}" destId="{AA22DFB8-2271-4EEC-A22E-31E757334828}" srcOrd="0" destOrd="0" presId="urn:microsoft.com/office/officeart/2008/layout/HorizontalMultiLevelHierarchy"/>
    <dgm:cxn modelId="{C4162D30-EAC1-4526-BF9E-892E3F1A03D0}" type="presOf" srcId="{22664249-2F3D-4DA9-AB65-9A1B0194200F}" destId="{766786C3-11C4-4CE7-8D7D-091B6CAF1C8D}" srcOrd="1" destOrd="0" presId="urn:microsoft.com/office/officeart/2008/layout/HorizontalMultiLevelHierarchy"/>
    <dgm:cxn modelId="{51427C6B-CFEB-4958-8E02-3E35E0B50684}" type="presParOf" srcId="{8C27CB18-5802-4365-A0A3-538523935656}" destId="{B64E5DC8-E895-4BC2-9122-EFA23436F0E7}" srcOrd="0" destOrd="0" presId="urn:microsoft.com/office/officeart/2008/layout/HorizontalMultiLevelHierarchy"/>
    <dgm:cxn modelId="{4B9F94DC-F865-40CB-AD78-496E41F7A4C8}" type="presParOf" srcId="{B64E5DC8-E895-4BC2-9122-EFA23436F0E7}" destId="{F7C8D5C8-106F-49DB-8A99-F022FA927CB4}" srcOrd="0" destOrd="0" presId="urn:microsoft.com/office/officeart/2008/layout/HorizontalMultiLevelHierarchy"/>
    <dgm:cxn modelId="{7BB7A1A6-0186-42A1-A16E-3902A29A7BC5}" type="presParOf" srcId="{B64E5DC8-E895-4BC2-9122-EFA23436F0E7}" destId="{A0134EB6-61BB-49DB-B39E-3EB1E1CFBF40}" srcOrd="1" destOrd="0" presId="urn:microsoft.com/office/officeart/2008/layout/HorizontalMultiLevelHierarchy"/>
    <dgm:cxn modelId="{B9EE1CDF-88FB-425A-B82E-405E8A651AE7}" type="presParOf" srcId="{A0134EB6-61BB-49DB-B39E-3EB1E1CFBF40}" destId="{F1AC2E3D-5EFA-4268-A152-9C26A383EB70}" srcOrd="0" destOrd="0" presId="urn:microsoft.com/office/officeart/2008/layout/HorizontalMultiLevelHierarchy"/>
    <dgm:cxn modelId="{F4FB8C46-5311-4EF8-A97A-B0C5CEA8CF2D}" type="presParOf" srcId="{F1AC2E3D-5EFA-4268-A152-9C26A383EB70}" destId="{69214BD9-A5C9-4CD6-B583-1CD8C6D4569A}" srcOrd="0" destOrd="0" presId="urn:microsoft.com/office/officeart/2008/layout/HorizontalMultiLevelHierarchy"/>
    <dgm:cxn modelId="{116D8562-5A6E-4926-8C25-F3C94CF8CCAB}" type="presParOf" srcId="{A0134EB6-61BB-49DB-B39E-3EB1E1CFBF40}" destId="{1A7A0497-2BD2-44EC-8D3A-F324C33B4941}" srcOrd="1" destOrd="0" presId="urn:microsoft.com/office/officeart/2008/layout/HorizontalMultiLevelHierarchy"/>
    <dgm:cxn modelId="{76111489-6F5B-42C6-82AF-40BF5283C452}" type="presParOf" srcId="{1A7A0497-2BD2-44EC-8D3A-F324C33B4941}" destId="{AA22DFB8-2271-4EEC-A22E-31E757334828}" srcOrd="0" destOrd="0" presId="urn:microsoft.com/office/officeart/2008/layout/HorizontalMultiLevelHierarchy"/>
    <dgm:cxn modelId="{07CECE76-EC29-4166-90D1-3B03B8D60CEE}" type="presParOf" srcId="{1A7A0497-2BD2-44EC-8D3A-F324C33B4941}" destId="{FF00E209-9345-44B4-B260-759458CF0370}" srcOrd="1" destOrd="0" presId="urn:microsoft.com/office/officeart/2008/layout/HorizontalMultiLevelHierarchy"/>
    <dgm:cxn modelId="{8473A036-785A-41D6-99A1-BC6093E9F6B6}" type="presParOf" srcId="{A0134EB6-61BB-49DB-B39E-3EB1E1CFBF40}" destId="{83B8A17E-B74A-4A21-834A-6CCFA33F7FBA}" srcOrd="2" destOrd="0" presId="urn:microsoft.com/office/officeart/2008/layout/HorizontalMultiLevelHierarchy"/>
    <dgm:cxn modelId="{620D20A0-1DC2-4259-8A1D-36EABB1A7BBB}" type="presParOf" srcId="{83B8A17E-B74A-4A21-834A-6CCFA33F7FBA}" destId="{766786C3-11C4-4CE7-8D7D-091B6CAF1C8D}" srcOrd="0" destOrd="0" presId="urn:microsoft.com/office/officeart/2008/layout/HorizontalMultiLevelHierarchy"/>
    <dgm:cxn modelId="{CC7E0AE1-F849-4482-88AF-4346CD80584D}" type="presParOf" srcId="{A0134EB6-61BB-49DB-B39E-3EB1E1CFBF40}" destId="{CA402122-8D0E-44A8-AEC4-74D8FFDC783C}" srcOrd="3" destOrd="0" presId="urn:microsoft.com/office/officeart/2008/layout/HorizontalMultiLevelHierarchy"/>
    <dgm:cxn modelId="{695E318A-718B-4392-81FE-D4ED87D58F95}" type="presParOf" srcId="{CA402122-8D0E-44A8-AEC4-74D8FFDC783C}" destId="{B96052BB-E70E-449B-BCD9-FF6826FC78ED}" srcOrd="0" destOrd="0" presId="urn:microsoft.com/office/officeart/2008/layout/HorizontalMultiLevelHierarchy"/>
    <dgm:cxn modelId="{9ADD156E-F77A-4A74-8A6F-3C96DC85625C}" type="presParOf" srcId="{CA402122-8D0E-44A8-AEC4-74D8FFDC783C}" destId="{13BBD21B-9A70-437C-B75B-298A7A2AA066}" srcOrd="1" destOrd="0" presId="urn:microsoft.com/office/officeart/2008/layout/HorizontalMultiLevelHierarchy"/>
    <dgm:cxn modelId="{F4AC7272-DA99-4176-A40B-7EECD524E0D3}" type="presParOf" srcId="{A0134EB6-61BB-49DB-B39E-3EB1E1CFBF40}" destId="{BE86BBAE-6DEE-4D7C-9928-CA495E3DEACA}" srcOrd="4" destOrd="0" presId="urn:microsoft.com/office/officeart/2008/layout/HorizontalMultiLevelHierarchy"/>
    <dgm:cxn modelId="{50F526EC-EED5-4DB2-8430-7295EF4044AA}" type="presParOf" srcId="{BE86BBAE-6DEE-4D7C-9928-CA495E3DEACA}" destId="{FAABBC7C-1C12-4EF2-A457-2B22E08EF037}" srcOrd="0" destOrd="0" presId="urn:microsoft.com/office/officeart/2008/layout/HorizontalMultiLevelHierarchy"/>
    <dgm:cxn modelId="{317A0611-37F3-4901-9EA2-37D26C307B3F}" type="presParOf" srcId="{A0134EB6-61BB-49DB-B39E-3EB1E1CFBF40}" destId="{25061315-0367-4451-8ADA-392B365BB769}" srcOrd="5" destOrd="0" presId="urn:microsoft.com/office/officeart/2008/layout/HorizontalMultiLevelHierarchy"/>
    <dgm:cxn modelId="{3BDEED0E-014B-4D15-9B88-2CA3ED289EED}" type="presParOf" srcId="{25061315-0367-4451-8ADA-392B365BB769}" destId="{D63FAD1D-E4A7-456D-B360-21E6529C676B}" srcOrd="0" destOrd="0" presId="urn:microsoft.com/office/officeart/2008/layout/HorizontalMultiLevelHierarchy"/>
    <dgm:cxn modelId="{711B935D-4EEC-4686-B0D1-03F4DC75A2FE}" type="presParOf" srcId="{25061315-0367-4451-8ADA-392B365BB769}" destId="{127B8CD5-E8A6-49B4-BE61-E7AF14689912}" srcOrd="1" destOrd="0" presId="urn:microsoft.com/office/officeart/2008/layout/HorizontalMultiLevelHierarchy"/>
    <dgm:cxn modelId="{6A1671C6-1523-4206-981F-D528CA48419A}" type="presParOf" srcId="{A0134EB6-61BB-49DB-B39E-3EB1E1CFBF40}" destId="{AC0F992A-ADD5-47D6-9018-4C60471B430F}" srcOrd="6" destOrd="0" presId="urn:microsoft.com/office/officeart/2008/layout/HorizontalMultiLevelHierarchy"/>
    <dgm:cxn modelId="{247C0A0E-BD92-41ED-B5B3-D489DB9BD41F}" type="presParOf" srcId="{AC0F992A-ADD5-47D6-9018-4C60471B430F}" destId="{802C08DB-B699-46A6-83D2-C85ACC8DFAE0}" srcOrd="0" destOrd="0" presId="urn:microsoft.com/office/officeart/2008/layout/HorizontalMultiLevelHierarchy"/>
    <dgm:cxn modelId="{5434EBF2-A0A2-43B7-AEE6-D5E5FF48EAD9}" type="presParOf" srcId="{A0134EB6-61BB-49DB-B39E-3EB1E1CFBF40}" destId="{F65C53C7-025F-43E6-8266-2C15A83D9B21}" srcOrd="7" destOrd="0" presId="urn:microsoft.com/office/officeart/2008/layout/HorizontalMultiLevelHierarchy"/>
    <dgm:cxn modelId="{194E4AFA-7C56-447A-9BEC-BCA404DF694A}" type="presParOf" srcId="{F65C53C7-025F-43E6-8266-2C15A83D9B21}" destId="{FDE0CB1C-0DB7-4365-BA43-9C867B635E9A}" srcOrd="0" destOrd="0" presId="urn:microsoft.com/office/officeart/2008/layout/HorizontalMultiLevelHierarchy"/>
    <dgm:cxn modelId="{5C96EB44-2E6A-4786-86E0-BD970A4424D0}" type="presParOf" srcId="{F65C53C7-025F-43E6-8266-2C15A83D9B21}" destId="{ACD9473C-863C-4498-A8E9-E62B6C1594F0}" srcOrd="1" destOrd="0" presId="urn:microsoft.com/office/officeart/2008/layout/HorizontalMultiLevelHierarchy"/>
    <dgm:cxn modelId="{95B0F174-296A-418B-9817-DAA6A3CEB928}" type="presParOf" srcId="{A0134EB6-61BB-49DB-B39E-3EB1E1CFBF40}" destId="{47D0570C-7961-473B-8A25-A3B77E974C47}" srcOrd="8" destOrd="0" presId="urn:microsoft.com/office/officeart/2008/layout/HorizontalMultiLevelHierarchy"/>
    <dgm:cxn modelId="{423BEAFE-5790-44E5-9147-A537617F4353}" type="presParOf" srcId="{47D0570C-7961-473B-8A25-A3B77E974C47}" destId="{D550DA2C-67DC-4079-A179-301ABC11E397}" srcOrd="0" destOrd="0" presId="urn:microsoft.com/office/officeart/2008/layout/HorizontalMultiLevelHierarchy"/>
    <dgm:cxn modelId="{D90DB187-1EC8-4141-A347-F045E4572D8B}" type="presParOf" srcId="{A0134EB6-61BB-49DB-B39E-3EB1E1CFBF40}" destId="{44B8F376-0E10-4B14-BCDE-9F8C5C3CCD0D}" srcOrd="9" destOrd="0" presId="urn:microsoft.com/office/officeart/2008/layout/HorizontalMultiLevelHierarchy"/>
    <dgm:cxn modelId="{BF7B3597-827C-49E7-9A01-E8B92A6C485C}" type="presParOf" srcId="{44B8F376-0E10-4B14-BCDE-9F8C5C3CCD0D}" destId="{CE1FC080-D456-4B5A-997D-02C1343ACDB4}" srcOrd="0" destOrd="0" presId="urn:microsoft.com/office/officeart/2008/layout/HorizontalMultiLevelHierarchy"/>
    <dgm:cxn modelId="{3787DA47-2BC6-451D-A3F3-3A20328EF9EF}" type="presParOf" srcId="{44B8F376-0E10-4B14-BCDE-9F8C5C3CCD0D}" destId="{37314088-EE16-4306-AB06-DB8E545503D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0570C-7961-473B-8A25-A3B77E974C47}">
      <dsp:nvSpPr>
        <dsp:cNvPr id="0" name=""/>
        <dsp:cNvSpPr/>
      </dsp:nvSpPr>
      <dsp:spPr>
        <a:xfrm>
          <a:off x="201729" y="1980001"/>
          <a:ext cx="236395" cy="1474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197" y="0"/>
              </a:lnTo>
              <a:lnTo>
                <a:pt x="118197" y="1474280"/>
              </a:lnTo>
              <a:lnTo>
                <a:pt x="236395" y="1474280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599" y="2679813"/>
        <a:ext cx="74655" cy="74655"/>
      </dsp:txXfrm>
    </dsp:sp>
    <dsp:sp modelId="{AC0F992A-ADD5-47D6-9018-4C60471B430F}">
      <dsp:nvSpPr>
        <dsp:cNvPr id="0" name=""/>
        <dsp:cNvSpPr/>
      </dsp:nvSpPr>
      <dsp:spPr>
        <a:xfrm>
          <a:off x="201729" y="1980001"/>
          <a:ext cx="267872" cy="652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936" y="0"/>
              </a:lnTo>
              <a:lnTo>
                <a:pt x="133936" y="652864"/>
              </a:lnTo>
              <a:lnTo>
                <a:pt x="267872" y="652864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8023" y="2288791"/>
        <a:ext cx="35284" cy="35284"/>
      </dsp:txXfrm>
    </dsp:sp>
    <dsp:sp modelId="{BE86BBAE-6DEE-4D7C-9928-CA495E3DEACA}">
      <dsp:nvSpPr>
        <dsp:cNvPr id="0" name=""/>
        <dsp:cNvSpPr/>
      </dsp:nvSpPr>
      <dsp:spPr>
        <a:xfrm>
          <a:off x="201729" y="1811105"/>
          <a:ext cx="271155" cy="168896"/>
        </a:xfrm>
        <a:custGeom>
          <a:avLst/>
          <a:gdLst/>
          <a:ahLst/>
          <a:cxnLst/>
          <a:rect l="0" t="0" r="0" b="0"/>
          <a:pathLst>
            <a:path>
              <a:moveTo>
                <a:pt x="0" y="168896"/>
              </a:moveTo>
              <a:lnTo>
                <a:pt x="135577" y="168896"/>
              </a:lnTo>
              <a:lnTo>
                <a:pt x="135577" y="0"/>
              </a:lnTo>
              <a:lnTo>
                <a:pt x="271155" y="0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9321" y="1887566"/>
        <a:ext cx="15972" cy="15972"/>
      </dsp:txXfrm>
    </dsp:sp>
    <dsp:sp modelId="{83B8A17E-B74A-4A21-834A-6CCFA33F7FBA}">
      <dsp:nvSpPr>
        <dsp:cNvPr id="0" name=""/>
        <dsp:cNvSpPr/>
      </dsp:nvSpPr>
      <dsp:spPr>
        <a:xfrm>
          <a:off x="201729" y="1183589"/>
          <a:ext cx="278363" cy="796411"/>
        </a:xfrm>
        <a:custGeom>
          <a:avLst/>
          <a:gdLst/>
          <a:ahLst/>
          <a:cxnLst/>
          <a:rect l="0" t="0" r="0" b="0"/>
          <a:pathLst>
            <a:path>
              <a:moveTo>
                <a:pt x="0" y="796411"/>
              </a:moveTo>
              <a:lnTo>
                <a:pt x="139181" y="796411"/>
              </a:lnTo>
              <a:lnTo>
                <a:pt x="139181" y="0"/>
              </a:lnTo>
              <a:lnTo>
                <a:pt x="278363" y="0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819" y="1560704"/>
        <a:ext cx="42182" cy="42182"/>
      </dsp:txXfrm>
    </dsp:sp>
    <dsp:sp modelId="{F1AC2E3D-5EFA-4268-A152-9C26A383EB70}">
      <dsp:nvSpPr>
        <dsp:cNvPr id="0" name=""/>
        <dsp:cNvSpPr/>
      </dsp:nvSpPr>
      <dsp:spPr>
        <a:xfrm>
          <a:off x="201729" y="482909"/>
          <a:ext cx="240581" cy="1497091"/>
        </a:xfrm>
        <a:custGeom>
          <a:avLst/>
          <a:gdLst/>
          <a:ahLst/>
          <a:cxnLst/>
          <a:rect l="0" t="0" r="0" b="0"/>
          <a:pathLst>
            <a:path>
              <a:moveTo>
                <a:pt x="0" y="1497091"/>
              </a:moveTo>
              <a:lnTo>
                <a:pt x="120290" y="1497091"/>
              </a:lnTo>
              <a:lnTo>
                <a:pt x="120290" y="0"/>
              </a:lnTo>
              <a:lnTo>
                <a:pt x="240581" y="0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4112" y="1193548"/>
        <a:ext cx="75814" cy="75814"/>
      </dsp:txXfrm>
    </dsp:sp>
    <dsp:sp modelId="{F7C8D5C8-106F-49DB-8A99-F022FA927CB4}">
      <dsp:nvSpPr>
        <dsp:cNvPr id="0" name=""/>
        <dsp:cNvSpPr/>
      </dsp:nvSpPr>
      <dsp:spPr>
        <a:xfrm rot="16200000">
          <a:off x="-609420" y="1883683"/>
          <a:ext cx="1429663" cy="192635"/>
        </a:xfrm>
        <a:prstGeom prst="rect">
          <a:avLst/>
        </a:prstGeom>
        <a:solidFill>
          <a:schemeClr val="bg1"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609420" y="1883683"/>
        <a:ext cx="1429663" cy="192635"/>
      </dsp:txXfrm>
    </dsp:sp>
    <dsp:sp modelId="{AA22DFB8-2271-4EEC-A22E-31E757334828}">
      <dsp:nvSpPr>
        <dsp:cNvPr id="0" name=""/>
        <dsp:cNvSpPr/>
      </dsp:nvSpPr>
      <dsp:spPr>
        <a:xfrm>
          <a:off x="442310" y="107510"/>
          <a:ext cx="2787063" cy="750799"/>
        </a:xfrm>
        <a:prstGeom prst="rect">
          <a:avLst/>
        </a:prstGeom>
        <a:solidFill>
          <a:schemeClr val="bg1">
            <a:alpha val="69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возможности реализации образовательных программ начального общего, основного общего и среднего общего образования с использованием дистанционных образовательных технологий </a:t>
          </a:r>
          <a:endParaRPr lang="ru-RU" sz="10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310" y="107510"/>
        <a:ext cx="2787063" cy="750799"/>
      </dsp:txXfrm>
    </dsp:sp>
    <dsp:sp modelId="{B96052BB-E70E-449B-BCD9-FF6826FC78ED}">
      <dsp:nvSpPr>
        <dsp:cNvPr id="0" name=""/>
        <dsp:cNvSpPr/>
      </dsp:nvSpPr>
      <dsp:spPr>
        <a:xfrm>
          <a:off x="480093" y="920481"/>
          <a:ext cx="2749280" cy="526216"/>
        </a:xfrm>
        <a:prstGeom prst="rect">
          <a:avLst/>
        </a:prstGeom>
        <a:solidFill>
          <a:schemeClr val="bg1"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равного доступа к качественному цифровому образовательному контенту и цифровым образовательным сервисам</a:t>
          </a:r>
          <a:endParaRPr lang="ru-RU" sz="10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093" y="920481"/>
        <a:ext cx="2749280" cy="526216"/>
      </dsp:txXfrm>
    </dsp:sp>
    <dsp:sp modelId="{D63FAD1D-E4A7-456D-B360-21E6529C676B}">
      <dsp:nvSpPr>
        <dsp:cNvPr id="0" name=""/>
        <dsp:cNvSpPr/>
      </dsp:nvSpPr>
      <dsp:spPr>
        <a:xfrm>
          <a:off x="472885" y="1523136"/>
          <a:ext cx="2756488" cy="575936"/>
        </a:xfrm>
        <a:prstGeom prst="rect">
          <a:avLst/>
        </a:prstGeom>
        <a:solidFill>
          <a:schemeClr val="bg1"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возможности использования и интеграции с едиными региональными информационными системами и ресурсами в сфере</a:t>
          </a:r>
          <a:endParaRPr lang="ru-RU" sz="1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2885" y="1523136"/>
        <a:ext cx="2756488" cy="575936"/>
      </dsp:txXfrm>
    </dsp:sp>
    <dsp:sp modelId="{FDE0CB1C-0DB7-4365-BA43-9C867B635E9A}">
      <dsp:nvSpPr>
        <dsp:cNvPr id="0" name=""/>
        <dsp:cNvSpPr/>
      </dsp:nvSpPr>
      <dsp:spPr>
        <a:xfrm>
          <a:off x="469602" y="2178293"/>
          <a:ext cx="2759769" cy="909145"/>
        </a:xfrm>
        <a:prstGeom prst="rect">
          <a:avLst/>
        </a:prstGeom>
        <a:solidFill>
          <a:schemeClr val="bg1"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подготовки педагогического состава за счет практики наставничества и подключения студентов педагогических вузов к обучению у опытных преподавателей путем использования дистанционных образовательных технологий</a:t>
          </a:r>
        </a:p>
      </dsp:txBody>
      <dsp:txXfrm>
        <a:off x="469602" y="2178293"/>
        <a:ext cx="2759769" cy="909145"/>
      </dsp:txXfrm>
    </dsp:sp>
    <dsp:sp modelId="{CE1FC080-D456-4B5A-997D-02C1343ACDB4}">
      <dsp:nvSpPr>
        <dsp:cNvPr id="0" name=""/>
        <dsp:cNvSpPr/>
      </dsp:nvSpPr>
      <dsp:spPr>
        <a:xfrm>
          <a:off x="438125" y="3143918"/>
          <a:ext cx="2769196" cy="620725"/>
        </a:xfrm>
        <a:prstGeom prst="rect">
          <a:avLst/>
        </a:prstGeom>
        <a:solidFill>
          <a:schemeClr val="bg1">
            <a:alpha val="7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возможностей более полного и эффективного вовлечения родителей (законных представителей) в процесс образования своих детей</a:t>
          </a:r>
          <a:r>
            <a:rPr lang="ru-RU" sz="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125" y="3143918"/>
        <a:ext cx="2769196" cy="620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75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75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r">
              <a:defRPr sz="1300"/>
            </a:lvl1pPr>
          </a:lstStyle>
          <a:p>
            <a:fld id="{E1C391CC-FD17-4B37-BAC6-FC1EA14F101F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5" tIns="48303" rIns="96605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05" tIns="48303" rIns="96605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8"/>
            <a:ext cx="2984871" cy="502754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8"/>
            <a:ext cx="2984871" cy="502754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r">
              <a:defRPr sz="1300"/>
            </a:lvl1pPr>
          </a:lstStyle>
          <a:p>
            <a:fld id="{D9657C76-6BF0-461F-BD46-29492343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2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52538"/>
            <a:ext cx="488156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7C76-6BF0-461F-BD46-2949234352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8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4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8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4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4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4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5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8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4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0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1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18" Type="http://schemas.openxmlformats.org/officeDocument/2006/relationships/diagramData" Target="../diagrams/data1.xml"/><Relationship Id="rId3" Type="http://schemas.openxmlformats.org/officeDocument/2006/relationships/image" Target="../media/image8.png"/><Relationship Id="rId21" Type="http://schemas.openxmlformats.org/officeDocument/2006/relationships/diagramColors" Target="../diagrams/colors1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19" Type="http://schemas.openxmlformats.org/officeDocument/2006/relationships/diagramLayout" Target="../diagrams/layout1.xml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image" Target="../media/image16.png"/><Relationship Id="rId22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86598" y="1769511"/>
            <a:ext cx="3219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algn="ctr"/>
            <a:r>
              <a:rPr lang="ru-RU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ОБРАЗОВАНИЯ</a:t>
            </a:r>
          </a:p>
          <a:p>
            <a:pPr algn="ctr"/>
            <a:r>
              <a:rPr lang="ru-RU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ТЫВА В КОНТЕКСТЕ ВНЕДРЕНИЯ </a:t>
            </a:r>
            <a:endParaRPr lang="ru-RU" b="1" dirty="0" smtClean="0">
              <a:solidFill>
                <a:srgbClr val="37A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ФГИС </a:t>
            </a:r>
            <a:r>
              <a:rPr lang="ru-RU" b="1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ШКОЛА»</a:t>
            </a:r>
            <a:endParaRPr lang="ru-RU" sz="2400" b="1" dirty="0">
              <a:solidFill>
                <a:srgbClr val="37A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3856" y="263028"/>
            <a:ext cx="983829" cy="97339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1" y="96043"/>
            <a:ext cx="1524000" cy="13073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9962" y="33564"/>
            <a:ext cx="2886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3398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sz="1200" b="1" dirty="0">
                <a:solidFill>
                  <a:srgbClr val="3398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rgbClr val="3398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РАВОВЫЕ АКТЫ</a:t>
            </a:r>
            <a:endParaRPr lang="ru-RU" sz="1200" b="1" dirty="0">
              <a:solidFill>
                <a:srgbClr val="3398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8986" y="432818"/>
            <a:ext cx="3162297" cy="378565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 indent="-85725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07.12.2020 г. №2040 «О проведении эксперимента по внедрению цифровой образовательной среды»;</a:t>
            </a:r>
          </a:p>
          <a:p>
            <a:pPr marL="85725" indent="-85725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30 июня 2021 г. № 396 «О создании федеральной государственной информационной системы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«Моя школа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-85725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Президента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16 февраля 2022 г. № 346 «Об обеспечении взаимодействия региональных государственных информационных систем в сфере общего и среднего профессионального образования с системой «Моя школа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-85725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13 июля 2022 г. №1241 «О федеральной государственной информационной системе «Моя школа» и внесении изменения в подпункт "а" пункта 2 Положения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форме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72036" y="3877163"/>
            <a:ext cx="179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учеников</a:t>
            </a:r>
            <a:endParaRPr lang="ru-RU" sz="2000" b="1" dirty="0">
              <a:solidFill>
                <a:srgbClr val="37A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171" y="3699160"/>
            <a:ext cx="3291829" cy="756116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617055"/>
            <a:ext cx="9906001" cy="240945"/>
          </a:xfrm>
          <a:prstGeom prst="rect">
            <a:avLst/>
          </a:prstGeom>
        </p:spPr>
      </p:pic>
      <p:pic>
        <p:nvPicPr>
          <p:cNvPr id="17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101" y="310563"/>
            <a:ext cx="6477000" cy="45719"/>
          </a:xfrm>
          <a:prstGeom prst="rect">
            <a:avLst/>
          </a:prstGeom>
        </p:spPr>
      </p:pic>
      <p:sp>
        <p:nvSpPr>
          <p:cNvPr id="19" name="object 9"/>
          <p:cNvSpPr txBox="1"/>
          <p:nvPr/>
        </p:nvSpPr>
        <p:spPr>
          <a:xfrm>
            <a:off x="3333748" y="6258473"/>
            <a:ext cx="3140918" cy="3216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0" tIns="13758" rIns="0" bIns="0" rtlCol="0">
            <a:spAutoFit/>
          </a:bodyPr>
          <a:lstStyle/>
          <a:p>
            <a:pPr marL="13070" marR="5503" indent="-1376" algn="ctr">
              <a:spcBef>
                <a:spcPts val="108"/>
              </a:spcBef>
            </a:pPr>
            <a:r>
              <a:rPr lang="ru-RU" sz="1000" spc="16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Полную версию документов можно прочитать, наведя камеру телефона на соответствующий</a:t>
            </a:r>
            <a:r>
              <a:rPr lang="en-US" sz="1000" spc="16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QR-</a:t>
            </a:r>
            <a:r>
              <a:rPr lang="tt-RU" sz="1000" spc="16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код.</a:t>
            </a:r>
            <a:endParaRPr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20" y="4277272"/>
            <a:ext cx="1933027" cy="19330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455" y="33563"/>
            <a:ext cx="313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ТРЕБОВАНИЯ:</a:t>
            </a:r>
            <a:endParaRPr lang="ru-RU" sz="1200" b="1" dirty="0">
              <a:solidFill>
                <a:srgbClr val="37A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04" y="425959"/>
            <a:ext cx="3132896" cy="36189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цифрой библиотеки</a:t>
            </a:r>
          </a:p>
          <a:p>
            <a:pPr lvl="0"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реестров профилей участников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endParaRPr lang="ru-RU" sz="1000" dirty="0">
              <a:solidFill>
                <a:srgbClr val="002060"/>
              </a:solidFill>
            </a:endParaRP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кабинетов участников</a:t>
            </a:r>
          </a:p>
          <a:p>
            <a:pPr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применения оборудования, используемого в образовательных организациях в рамках федерального проекта «Цифровая образовательная среда» национального проекта «Образование»;</a:t>
            </a: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электронных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дневника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журнала и расписания; </a:t>
            </a: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профессионального развития педагогически и руководящих работников организаций</a:t>
            </a: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электронных механизмов участия законных представителей обучающихся в деятельности организаций</a:t>
            </a: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комплексных мониторинговых исследований результатов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241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54" y="471963"/>
            <a:ext cx="9783177" cy="506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94181" y="594460"/>
            <a:ext cx="2402345" cy="47555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0" tIns="13758" rIns="0" bIns="0" rtlCol="0">
            <a:spAutoFit/>
          </a:bodyPr>
          <a:lstStyle/>
          <a:p>
            <a:pPr marL="13070" marR="5503">
              <a:spcBef>
                <a:spcPts val="108"/>
              </a:spcBef>
            </a:pPr>
            <a:r>
              <a:rPr lang="ru-RU" sz="1000" spc="16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качественному верифицированному образовательному контенту и сервисам(ВКС, чаты и пр.)</a:t>
            </a:r>
            <a:endParaRPr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47429" y="27079"/>
            <a:ext cx="3079699" cy="420735"/>
          </a:xfrm>
          <a:prstGeom prst="rect">
            <a:avLst/>
          </a:prstGeom>
        </p:spPr>
        <p:txBody>
          <a:bodyPr vert="horz" wrap="square" lIns="0" tIns="50906" rIns="0" bIns="0" rtlCol="0" anchor="ctr">
            <a:spAutoFit/>
          </a:bodyPr>
          <a:lstStyle/>
          <a:p>
            <a:pPr marL="13758" marR="5503" algn="ctr">
              <a:lnSpc>
                <a:spcPct val="100000"/>
              </a:lnSpc>
              <a:spcBef>
                <a:spcPts val="401"/>
              </a:spcBef>
            </a:pPr>
            <a:r>
              <a:rPr lang="ru-RU" sz="1200" b="1" spc="87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1200" b="1" spc="-22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76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sz="1200" b="1" spc="-22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59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200" b="1" spc="-22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65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sz="1200" b="1" spc="-623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54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sz="1200" b="1" spc="-27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98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4" y="6471003"/>
            <a:ext cx="9906000" cy="321026"/>
          </a:xfrm>
          <a:prstGeom prst="rect">
            <a:avLst/>
          </a:prstGeom>
          <a:solidFill>
            <a:schemeClr val="lt1"/>
          </a:solidFill>
          <a:effectLst>
            <a:reflection stA="0" endPos="65000" dist="50800" dir="5400000" sy="-100000" algn="bl" rotWithShape="0"/>
          </a:effectLst>
        </p:spPr>
      </p:pic>
      <p:sp>
        <p:nvSpPr>
          <p:cNvPr id="11" name="object 11"/>
          <p:cNvSpPr txBox="1"/>
          <p:nvPr/>
        </p:nvSpPr>
        <p:spPr>
          <a:xfrm>
            <a:off x="4108625" y="1300319"/>
            <a:ext cx="2387901" cy="47555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0" tIns="13758" rIns="0" bIns="0" rtlCol="0">
            <a:spAutoFit/>
          </a:bodyPr>
          <a:lstStyle/>
          <a:p>
            <a:pPr marL="13070" marR="5503">
              <a:spcBef>
                <a:spcPts val="108"/>
              </a:spcBef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 образовательного процесса(темп изучения, уровень заданий, интересы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3931" y="2006179"/>
            <a:ext cx="2455372" cy="3216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0" tIns="13758" rIns="0" bIns="0" rtlCol="0">
            <a:spAutoFit/>
          </a:bodyPr>
          <a:lstStyle/>
          <a:p>
            <a:pPr marL="13070" marR="5503" lvl="0">
              <a:spcBef>
                <a:spcPts val="108"/>
              </a:spcBef>
            </a:pPr>
            <a:r>
              <a:rPr lang="ru-RU" sz="1000" spc="4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эффективных интерактивных домашних заданий</a:t>
            </a:r>
            <a:endParaRPr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3776" y="1301421"/>
            <a:ext cx="438393" cy="3910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542102" y="89395"/>
            <a:ext cx="287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ДЛЯ УЧЕНИКОВ</a:t>
            </a:r>
            <a:endParaRPr lang="ru-RU" sz="1200" b="1" dirty="0">
              <a:solidFill>
                <a:srgbClr val="37A1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/>
          <a:srcRect l="10431" r="8732"/>
          <a:stretch/>
        </p:blipFill>
        <p:spPr>
          <a:xfrm>
            <a:off x="6712026" y="3401355"/>
            <a:ext cx="3188822" cy="3106104"/>
          </a:xfrm>
          <a:prstGeom prst="rect">
            <a:avLst/>
          </a:prstGeom>
          <a:noFill/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/>
          <a:srcRect l="22229" t="8555" r="10108" b="9358"/>
          <a:stretch/>
        </p:blipFill>
        <p:spPr>
          <a:xfrm>
            <a:off x="3484953" y="3550448"/>
            <a:ext cx="3300576" cy="32305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0475" y="3674505"/>
            <a:ext cx="2667226" cy="1728946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6911343" y="570580"/>
            <a:ext cx="2915785" cy="292387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lvl="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облачное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хранилище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проверенный образовательный  и воспитательный контент</a:t>
            </a:r>
          </a:p>
          <a:p>
            <a:pPr lvl="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уроков, домашние задания,  оценки, журнал и т.п.</a:t>
            </a:r>
          </a:p>
          <a:p>
            <a:pPr lvl="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создания и  редактирования документов популярных  форматов (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т.д.), совместной  работы в режиме онлайн в отечественном  офисном программном обеспечении</a:t>
            </a:r>
          </a:p>
          <a:p>
            <a:pPr lvl="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файлами</a:t>
            </a:r>
          </a:p>
          <a:p>
            <a:pPr lvl="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для работы через 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SmartTV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видеоконференцсвязь на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«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Сферума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4700" y1="51152" x2="44700" y2="51152"/>
                        <a14:foregroundMark x1="42396" y1="35484" x2="55069" y2="59217"/>
                        <a14:foregroundMark x1="40092" y1="61521" x2="71198" y2="48157"/>
                        <a14:foregroundMark x1="34332" y1="46544" x2="57143" y2="46544"/>
                        <a14:foregroundMark x1="48387" y1="36175" x2="67512" y2="50230"/>
                        <a14:foregroundMark x1="54147" y1="36175" x2="44700" y2="34793"/>
                        <a14:foregroundMark x1="35714" y1="45161" x2="40783" y2="55530"/>
                        <a14:foregroundMark x1="54147" y1="34793" x2="63825" y2="45161"/>
                        <a14:foregroundMark x1="63134" y1="54839" x2="51152" y2="65899"/>
                        <a14:foregroundMark x1="33410" y1="46544" x2="46774" y2="665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3456" y="5127703"/>
            <a:ext cx="231363" cy="23136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7667" y1="46875" x2="47667" y2="48625"/>
                        <a14:foregroundMark x1="49333" y1="48625" x2="50417" y2="47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6281" y="5129246"/>
            <a:ext cx="345231" cy="23015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381" b="95000" l="6667" r="92381">
                        <a14:foregroundMark x1="52381" y1="7857" x2="52381" y2="7857"/>
                        <a14:foregroundMark x1="92857" y1="45952" x2="92857" y2="45952"/>
                        <a14:foregroundMark x1="53095" y1="95238" x2="53095" y2="95238"/>
                        <a14:foregroundMark x1="6667" y1="52857" x2="6667" y2="5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2644" y="5129246"/>
            <a:ext cx="231262" cy="23126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43" b="100000" l="0" r="99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8745" y="5116313"/>
            <a:ext cx="223793" cy="23255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4228" y="595187"/>
            <a:ext cx="3152550" cy="8617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информационной поддержки органов и организаций системы образования и граждан в рамках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организации получения образования и управления образовательным процессом.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6064" y="98948"/>
            <a:ext cx="2880689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38" b="1" dirty="0" smtClean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138" b="1" dirty="0">
                <a:solidFill>
                  <a:srgbClr val="37A1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42102" y="1913695"/>
            <a:ext cx="438393" cy="4740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1384" y="630857"/>
            <a:ext cx="397345" cy="39734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78522292"/>
              </p:ext>
            </p:extLst>
          </p:nvPr>
        </p:nvGraphicFramePr>
        <p:xfrm>
          <a:off x="-2595" y="1584227"/>
          <a:ext cx="3229374" cy="395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" name="Овал 3"/>
          <p:cNvSpPr/>
          <p:nvPr/>
        </p:nvSpPr>
        <p:spPr>
          <a:xfrm>
            <a:off x="6955356" y="587267"/>
            <a:ext cx="195563" cy="179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955356" y="849863"/>
            <a:ext cx="195563" cy="179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958181" y="1277376"/>
            <a:ext cx="195563" cy="179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966974" y="1645705"/>
            <a:ext cx="195563" cy="179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966974" y="2580032"/>
            <a:ext cx="195563" cy="179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966974" y="2820043"/>
            <a:ext cx="195563" cy="179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55356" y="3236902"/>
            <a:ext cx="195563" cy="179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</TotalTime>
  <Words>454</Words>
  <Application>Microsoft Office PowerPoint</Application>
  <PresentationFormat>Лист A4 (210x297 мм)</PresentationFormat>
  <Paragraphs>41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Презентация PowerPoint</vt:lpstr>
      <vt:lpstr>Основные возможности для участников  образовательного процесса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СИЦ</dc:creator>
  <cp:lastModifiedBy>DefaultAccount</cp:lastModifiedBy>
  <cp:revision>79</cp:revision>
  <cp:lastPrinted>2022-08-10T06:00:29Z</cp:lastPrinted>
  <dcterms:created xsi:type="dcterms:W3CDTF">2022-08-09T03:48:22Z</dcterms:created>
  <dcterms:modified xsi:type="dcterms:W3CDTF">2022-08-12T09:29:23Z</dcterms:modified>
</cp:coreProperties>
</file>