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1BF"/>
    <a:srgbClr val="28778C"/>
    <a:srgbClr val="3398B3"/>
    <a:srgbClr val="1E5868"/>
    <a:srgbClr val="8ECDDE"/>
    <a:srgbClr val="010181"/>
    <a:srgbClr val="3F506E"/>
    <a:srgbClr val="0101BF"/>
    <a:srgbClr val="0101A1"/>
    <a:srgbClr val="010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84" autoAdjust="0"/>
  </p:normalViewPr>
  <p:slideViewPr>
    <p:cSldViewPr snapToGrid="0">
      <p:cViewPr varScale="1">
        <p:scale>
          <a:sx n="73" d="100"/>
          <a:sy n="73" d="100"/>
        </p:scale>
        <p:origin x="84" y="8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A7C2E-88B0-4251-91EF-A538CE648777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FA1DB-E499-4BBB-BE80-2F8B0ADFFC61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  </a:t>
          </a:r>
          <a:endParaRPr lang="ru-RU" sz="1000" dirty="0"/>
        </a:p>
      </dgm:t>
    </dgm:pt>
    <dgm:pt modelId="{A5A1F059-6035-423D-BC9A-B28CF5A3970F}" type="parTrans" cxnId="{20B2072B-E496-4E6A-A5E2-1CD17FD8E999}">
      <dgm:prSet/>
      <dgm:spPr/>
      <dgm:t>
        <a:bodyPr/>
        <a:lstStyle/>
        <a:p>
          <a:endParaRPr lang="ru-RU" sz="1000"/>
        </a:p>
      </dgm:t>
    </dgm:pt>
    <dgm:pt modelId="{63F9AF8D-EC0A-4052-99E4-0B82A4466006}" type="sibTrans" cxnId="{20B2072B-E496-4E6A-A5E2-1CD17FD8E999}">
      <dgm:prSet/>
      <dgm:spPr/>
      <dgm:t>
        <a:bodyPr/>
        <a:lstStyle/>
        <a:p>
          <a:endParaRPr lang="ru-RU" sz="1000"/>
        </a:p>
      </dgm:t>
    </dgm:pt>
    <dgm:pt modelId="{8ADFCC62-CF18-426E-8D1A-74B30A22B391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возможности реализации образовательных программ начального общего, основного общего и среднего общего образования с использованием дистанционных образовательных технологий;</a:t>
          </a:r>
        </a:p>
      </dgm:t>
    </dgm:pt>
    <dgm:pt modelId="{4B49117B-F549-42D2-9AB9-0FFCEBB03084}" type="parTrans" cxnId="{6F8034AC-DAC3-4787-A21C-F24B76352DB3}">
      <dgm:prSet/>
      <dgm:spPr>
        <a:ln w="25400" cap="rnd">
          <a:solidFill>
            <a:srgbClr val="0070C0"/>
          </a:solidFill>
          <a:prstDash val="sysDot"/>
          <a:round/>
        </a:ln>
      </dgm:spPr>
      <dgm:t>
        <a:bodyPr/>
        <a:lstStyle/>
        <a:p>
          <a:endParaRPr lang="ru-RU" sz="1000"/>
        </a:p>
      </dgm:t>
    </dgm:pt>
    <dgm:pt modelId="{490001F1-FBDD-406D-9FC7-05B64B4CB9A2}" type="sibTrans" cxnId="{6F8034AC-DAC3-4787-A21C-F24B76352DB3}">
      <dgm:prSet/>
      <dgm:spPr/>
      <dgm:t>
        <a:bodyPr/>
        <a:lstStyle/>
        <a:p>
          <a:endParaRPr lang="ru-RU" sz="1000"/>
        </a:p>
      </dgm:t>
    </dgm:pt>
    <dgm:pt modelId="{1A3957AE-F686-467C-8A4F-72ACEB7CD985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и интеграции  с едиными региональными информационными системами и ресурсами в сфере образования;</a:t>
          </a:r>
        </a:p>
      </dgm:t>
    </dgm:pt>
    <dgm:pt modelId="{B371D18C-9BBD-4305-A176-A6D0A29B8247}" type="parTrans" cxnId="{EAF76515-AF5E-4841-9465-23BDC21DBC02}">
      <dgm:prSet/>
      <dgm:spPr>
        <a:ln w="25400" cap="rnd">
          <a:solidFill>
            <a:srgbClr val="0070C0"/>
          </a:solidFill>
          <a:prstDash val="sysDot"/>
          <a:round/>
        </a:ln>
      </dgm:spPr>
      <dgm:t>
        <a:bodyPr/>
        <a:lstStyle/>
        <a:p>
          <a:endParaRPr lang="ru-RU" sz="1000"/>
        </a:p>
      </dgm:t>
    </dgm:pt>
    <dgm:pt modelId="{2D2DA099-0317-4BB8-815E-680A856083A8}" type="sibTrans" cxnId="{EAF76515-AF5E-4841-9465-23BDC21DBC02}">
      <dgm:prSet/>
      <dgm:spPr/>
      <dgm:t>
        <a:bodyPr/>
        <a:lstStyle/>
        <a:p>
          <a:endParaRPr lang="ru-RU" sz="1000"/>
        </a:p>
      </dgm:t>
    </dgm:pt>
    <dgm:pt modelId="{8ABADE4E-75CF-4AFB-88AD-64205B64F04F}">
      <dgm:prSet custT="1"/>
      <dgm:spPr/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защиты информации в интегрируемых системах</a:t>
          </a:r>
          <a:endParaRPr lang="ru-RU" sz="1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D8884-1D3D-410A-B65D-41BB6A991465}" type="parTrans" cxnId="{1DD7AB50-C872-472F-BF4F-F07727360CD3}">
      <dgm:prSet/>
      <dgm:spPr>
        <a:ln w="25400" cap="sq">
          <a:solidFill>
            <a:srgbClr val="0070C0"/>
          </a:solidFill>
          <a:prstDash val="sysDot"/>
          <a:round/>
        </a:ln>
      </dgm:spPr>
      <dgm:t>
        <a:bodyPr/>
        <a:lstStyle/>
        <a:p>
          <a:endParaRPr lang="ru-RU" sz="1000"/>
        </a:p>
      </dgm:t>
    </dgm:pt>
    <dgm:pt modelId="{FAEA7A62-F609-476A-B2DB-C619136A3FC1}" type="sibTrans" cxnId="{1DD7AB50-C872-472F-BF4F-F07727360CD3}">
      <dgm:prSet/>
      <dgm:spPr/>
      <dgm:t>
        <a:bodyPr/>
        <a:lstStyle/>
        <a:p>
          <a:endParaRPr lang="ru-RU" sz="1000"/>
        </a:p>
      </dgm:t>
    </dgm:pt>
    <dgm:pt modelId="{4E61CD66-9CED-4083-A55E-0B96DA080AC2}">
      <dgm:prSet custT="1"/>
      <dgm:spPr/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и подключения студентов педагогических вузов к обучению у опытных преподавателей  путем использования дистанционных образовательных технологий.</a:t>
          </a:r>
          <a:endParaRPr lang="ru-RU" sz="1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5D8B89-258D-4A1C-987D-0BBB467CE6AF}" type="parTrans" cxnId="{D074EACC-B08A-44B4-AEE1-7C0F768BE7CF}">
      <dgm:prSet/>
      <dgm:spPr>
        <a:ln w="25400" cap="sq">
          <a:solidFill>
            <a:srgbClr val="0070C0"/>
          </a:solidFill>
          <a:prstDash val="sysDot"/>
          <a:round/>
        </a:ln>
      </dgm:spPr>
      <dgm:t>
        <a:bodyPr/>
        <a:lstStyle/>
        <a:p>
          <a:endParaRPr lang="ru-RU" sz="1000"/>
        </a:p>
      </dgm:t>
    </dgm:pt>
    <dgm:pt modelId="{94938435-D3A6-43CE-8BD7-1A3CC09B0663}" type="sibTrans" cxnId="{D074EACC-B08A-44B4-AEE1-7C0F768BE7CF}">
      <dgm:prSet/>
      <dgm:spPr/>
      <dgm:t>
        <a:bodyPr/>
        <a:lstStyle/>
        <a:p>
          <a:endParaRPr lang="ru-RU" sz="1000"/>
        </a:p>
      </dgm:t>
    </dgm:pt>
    <dgm:pt modelId="{9A1B351B-A89B-46BD-9A17-4964410D2549}">
      <dgm:prSet custT="1"/>
      <dgm:spPr/>
      <dgm:t>
        <a:bodyPr/>
        <a:lstStyle/>
        <a:p>
          <a:pPr algn="l"/>
          <a:r>
            <a:rPr lang="ru-RU" sz="1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(законных представителей) в процесс образования своих детей.</a:t>
          </a:r>
          <a:endParaRPr lang="ru-RU" sz="10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872CA-DDCD-4EE4-9D60-2AA9ABB6C612}" type="parTrans" cxnId="{34FF6F7D-579A-4494-9610-929BC1AEE686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D0F0C136-76C4-4DA9-BF76-A1FEBFC423FB}" type="sibTrans" cxnId="{34FF6F7D-579A-4494-9610-929BC1AEE686}">
      <dgm:prSet/>
      <dgm:spPr/>
      <dgm:t>
        <a:bodyPr/>
        <a:lstStyle/>
        <a:p>
          <a:endParaRPr lang="ru-RU"/>
        </a:p>
      </dgm:t>
    </dgm:pt>
    <dgm:pt modelId="{763DF8E3-090C-4A65-9653-A8D7A4855045}" type="pres">
      <dgm:prSet presAssocID="{69DA7C2E-88B0-4251-91EF-A538CE6487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EFE987-7140-48A8-985B-50FF2491ADDB}" type="pres">
      <dgm:prSet presAssocID="{AC3FA1DB-E499-4BBB-BE80-2F8B0ADFFC61}" presName="root" presStyleCnt="0"/>
      <dgm:spPr/>
    </dgm:pt>
    <dgm:pt modelId="{27BEFD5A-0D44-42E8-BF8E-A3DAE3F1AD8F}" type="pres">
      <dgm:prSet presAssocID="{AC3FA1DB-E499-4BBB-BE80-2F8B0ADFFC61}" presName="rootComposite" presStyleCnt="0"/>
      <dgm:spPr/>
    </dgm:pt>
    <dgm:pt modelId="{6DF248BA-35D4-4C3F-A4FD-92064E6157AC}" type="pres">
      <dgm:prSet presAssocID="{AC3FA1DB-E499-4BBB-BE80-2F8B0ADFFC61}" presName="rootText" presStyleLbl="node1" presStyleIdx="0" presStyleCnt="1" custScaleX="68093" custScaleY="50768" custLinFactNeighborX="-1319" custLinFactNeighborY="-444"/>
      <dgm:spPr/>
      <dgm:t>
        <a:bodyPr/>
        <a:lstStyle/>
        <a:p>
          <a:endParaRPr lang="ru-RU"/>
        </a:p>
      </dgm:t>
    </dgm:pt>
    <dgm:pt modelId="{B61EF18C-1320-4A7E-A4A8-B79D37E28D62}" type="pres">
      <dgm:prSet presAssocID="{AC3FA1DB-E499-4BBB-BE80-2F8B0ADFFC61}" presName="rootConnector" presStyleLbl="node1" presStyleIdx="0" presStyleCnt="1"/>
      <dgm:spPr/>
      <dgm:t>
        <a:bodyPr/>
        <a:lstStyle/>
        <a:p>
          <a:endParaRPr lang="ru-RU"/>
        </a:p>
      </dgm:t>
    </dgm:pt>
    <dgm:pt modelId="{E58705FE-881A-434E-9553-888D8CF578C2}" type="pres">
      <dgm:prSet presAssocID="{AC3FA1DB-E499-4BBB-BE80-2F8B0ADFFC61}" presName="childShape" presStyleCnt="0"/>
      <dgm:spPr/>
    </dgm:pt>
    <dgm:pt modelId="{D5DE222F-8889-4ADB-8753-EB6479ADACED}" type="pres">
      <dgm:prSet presAssocID="{4B49117B-F549-42D2-9AB9-0FFCEBB0308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CA419FC-24F9-4BE1-B50B-461BC589F273}" type="pres">
      <dgm:prSet presAssocID="{8ADFCC62-CF18-426E-8D1A-74B30A22B391}" presName="childText" presStyleLbl="bgAcc1" presStyleIdx="0" presStyleCnt="5" custScaleX="479534" custScaleY="174258" custLinFactNeighborX="8530" custLinFactNeighborY="-1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9A869-1A42-4A4D-9687-5CFF2143BC9F}" type="pres">
      <dgm:prSet presAssocID="{B371D18C-9BBD-4305-A176-A6D0A29B824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60E130C-5703-42E9-9A62-17882666ACA1}" type="pres">
      <dgm:prSet presAssocID="{1A3957AE-F686-467C-8A4F-72ACEB7CD985}" presName="childText" presStyleLbl="bgAcc1" presStyleIdx="1" presStyleCnt="5" custScaleX="481652" custScaleY="161305" custLinFactNeighborX="8233" custLinFactNeighborY="-22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6C873-8DDB-41E2-8399-7A8C73957688}" type="pres">
      <dgm:prSet presAssocID="{623D8884-1D3D-410A-B65D-41BB6A991465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646B219-54D6-4D45-AF45-6011B036DB41}" type="pres">
      <dgm:prSet presAssocID="{8ABADE4E-75CF-4AFB-88AD-64205B64F04F}" presName="childText" presStyleLbl="bgAcc1" presStyleIdx="2" presStyleCnt="5" custScaleX="478878" custScaleY="81402" custLinFactY="139588" custLinFactNeighborX="1497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ED913-DD9A-47E5-B124-C59BC87A3934}" type="pres">
      <dgm:prSet presAssocID="{FDA872CA-DDCD-4EE4-9D60-2AA9ABB6C612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7B5DE53-F8A8-46D1-B928-22F25345FB75}" type="pres">
      <dgm:prSet presAssocID="{9A1B351B-A89B-46BD-9A17-4964410D2549}" presName="childText" presStyleLbl="bgAcc1" presStyleIdx="3" presStyleCnt="5" custScaleX="473208" custScaleY="108562" custLinFactY="544" custLinFactNeighborX="149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023D9-6A5F-4D6D-9087-32A028920A42}" type="pres">
      <dgm:prSet presAssocID="{B75D8B89-258D-4A1C-987D-0BBB467CE6A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6D8209E-8438-4130-9655-5CF3D9DC3568}" type="pres">
      <dgm:prSet presAssocID="{4E61CD66-9CED-4083-A55E-0B96DA080AC2}" presName="childText" presStyleLbl="bgAcc1" presStyleIdx="4" presStyleCnt="5" custScaleX="480344" custScaleY="218294" custLinFactY="-100000" custLinFactNeighborX="14974" custLinFactNeighborY="-16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B403F-E500-4C93-9959-78D9EAD978E8}" type="presOf" srcId="{9A1B351B-A89B-46BD-9A17-4964410D2549}" destId="{C7B5DE53-F8A8-46D1-B928-22F25345FB75}" srcOrd="0" destOrd="0" presId="urn:microsoft.com/office/officeart/2005/8/layout/hierarchy3"/>
    <dgm:cxn modelId="{D7256C46-BE20-4714-9522-BACDD5B7F01E}" type="presOf" srcId="{FDA872CA-DDCD-4EE4-9D60-2AA9ABB6C612}" destId="{4CAED913-DD9A-47E5-B124-C59BC87A3934}" srcOrd="0" destOrd="0" presId="urn:microsoft.com/office/officeart/2005/8/layout/hierarchy3"/>
    <dgm:cxn modelId="{4A681C43-257D-4A21-9CC0-E0B7DE39C8DA}" type="presOf" srcId="{8ADFCC62-CF18-426E-8D1A-74B30A22B391}" destId="{ACA419FC-24F9-4BE1-B50B-461BC589F273}" srcOrd="0" destOrd="0" presId="urn:microsoft.com/office/officeart/2005/8/layout/hierarchy3"/>
    <dgm:cxn modelId="{EAF76515-AF5E-4841-9465-23BDC21DBC02}" srcId="{AC3FA1DB-E499-4BBB-BE80-2F8B0ADFFC61}" destId="{1A3957AE-F686-467C-8A4F-72ACEB7CD985}" srcOrd="1" destOrd="0" parTransId="{B371D18C-9BBD-4305-A176-A6D0A29B8247}" sibTransId="{2D2DA099-0317-4BB8-815E-680A856083A8}"/>
    <dgm:cxn modelId="{9896A639-1E58-4C94-82E3-97432A82F5E5}" type="presOf" srcId="{69DA7C2E-88B0-4251-91EF-A538CE648777}" destId="{763DF8E3-090C-4A65-9653-A8D7A4855045}" srcOrd="0" destOrd="0" presId="urn:microsoft.com/office/officeart/2005/8/layout/hierarchy3"/>
    <dgm:cxn modelId="{20B2072B-E496-4E6A-A5E2-1CD17FD8E999}" srcId="{69DA7C2E-88B0-4251-91EF-A538CE648777}" destId="{AC3FA1DB-E499-4BBB-BE80-2F8B0ADFFC61}" srcOrd="0" destOrd="0" parTransId="{A5A1F059-6035-423D-BC9A-B28CF5A3970F}" sibTransId="{63F9AF8D-EC0A-4052-99E4-0B82A4466006}"/>
    <dgm:cxn modelId="{6B2A9CF0-6BED-43A1-B6E5-E5BB4AC579BD}" type="presOf" srcId="{623D8884-1D3D-410A-B65D-41BB6A991465}" destId="{D6B6C873-8DDB-41E2-8399-7A8C73957688}" srcOrd="0" destOrd="0" presId="urn:microsoft.com/office/officeart/2005/8/layout/hierarchy3"/>
    <dgm:cxn modelId="{B06513C9-68CA-4DB9-8472-A24D3E1F0D19}" type="presOf" srcId="{B75D8B89-258D-4A1C-987D-0BBB467CE6AF}" destId="{D64023D9-6A5F-4D6D-9087-32A028920A42}" srcOrd="0" destOrd="0" presId="urn:microsoft.com/office/officeart/2005/8/layout/hierarchy3"/>
    <dgm:cxn modelId="{1DD7AB50-C872-472F-BF4F-F07727360CD3}" srcId="{AC3FA1DB-E499-4BBB-BE80-2F8B0ADFFC61}" destId="{8ABADE4E-75CF-4AFB-88AD-64205B64F04F}" srcOrd="2" destOrd="0" parTransId="{623D8884-1D3D-410A-B65D-41BB6A991465}" sibTransId="{FAEA7A62-F609-476A-B2DB-C619136A3FC1}"/>
    <dgm:cxn modelId="{157DFAEE-2B58-4990-BD79-E2A1E74AD9E6}" type="presOf" srcId="{AC3FA1DB-E499-4BBB-BE80-2F8B0ADFFC61}" destId="{6DF248BA-35D4-4C3F-A4FD-92064E6157AC}" srcOrd="0" destOrd="0" presId="urn:microsoft.com/office/officeart/2005/8/layout/hierarchy3"/>
    <dgm:cxn modelId="{94788C41-089F-42AA-A766-E8056D097339}" type="presOf" srcId="{AC3FA1DB-E499-4BBB-BE80-2F8B0ADFFC61}" destId="{B61EF18C-1320-4A7E-A4A8-B79D37E28D62}" srcOrd="1" destOrd="0" presId="urn:microsoft.com/office/officeart/2005/8/layout/hierarchy3"/>
    <dgm:cxn modelId="{88968105-59CD-4A1C-878C-92F605EF4171}" type="presOf" srcId="{4B49117B-F549-42D2-9AB9-0FFCEBB03084}" destId="{D5DE222F-8889-4ADB-8753-EB6479ADACED}" srcOrd="0" destOrd="0" presId="urn:microsoft.com/office/officeart/2005/8/layout/hierarchy3"/>
    <dgm:cxn modelId="{0EC16280-6F45-454E-8810-BBC9DF370FD8}" type="presOf" srcId="{1A3957AE-F686-467C-8A4F-72ACEB7CD985}" destId="{A60E130C-5703-42E9-9A62-17882666ACA1}" srcOrd="0" destOrd="0" presId="urn:microsoft.com/office/officeart/2005/8/layout/hierarchy3"/>
    <dgm:cxn modelId="{34FF6F7D-579A-4494-9610-929BC1AEE686}" srcId="{AC3FA1DB-E499-4BBB-BE80-2F8B0ADFFC61}" destId="{9A1B351B-A89B-46BD-9A17-4964410D2549}" srcOrd="3" destOrd="0" parTransId="{FDA872CA-DDCD-4EE4-9D60-2AA9ABB6C612}" sibTransId="{D0F0C136-76C4-4DA9-BF76-A1FEBFC423FB}"/>
    <dgm:cxn modelId="{4E92F68A-194F-4EBB-8DEF-7E674014D1A9}" type="presOf" srcId="{8ABADE4E-75CF-4AFB-88AD-64205B64F04F}" destId="{B646B219-54D6-4D45-AF45-6011B036DB41}" srcOrd="0" destOrd="0" presId="urn:microsoft.com/office/officeart/2005/8/layout/hierarchy3"/>
    <dgm:cxn modelId="{6F8034AC-DAC3-4787-A21C-F24B76352DB3}" srcId="{AC3FA1DB-E499-4BBB-BE80-2F8B0ADFFC61}" destId="{8ADFCC62-CF18-426E-8D1A-74B30A22B391}" srcOrd="0" destOrd="0" parTransId="{4B49117B-F549-42D2-9AB9-0FFCEBB03084}" sibTransId="{490001F1-FBDD-406D-9FC7-05B64B4CB9A2}"/>
    <dgm:cxn modelId="{593FDACC-C19C-4FE1-A6D3-F45CFAF7629E}" type="presOf" srcId="{B371D18C-9BBD-4305-A176-A6D0A29B8247}" destId="{4899A869-1A42-4A4D-9687-5CFF2143BC9F}" srcOrd="0" destOrd="0" presId="urn:microsoft.com/office/officeart/2005/8/layout/hierarchy3"/>
    <dgm:cxn modelId="{D074EACC-B08A-44B4-AEE1-7C0F768BE7CF}" srcId="{AC3FA1DB-E499-4BBB-BE80-2F8B0ADFFC61}" destId="{4E61CD66-9CED-4083-A55E-0B96DA080AC2}" srcOrd="4" destOrd="0" parTransId="{B75D8B89-258D-4A1C-987D-0BBB467CE6AF}" sibTransId="{94938435-D3A6-43CE-8BD7-1A3CC09B0663}"/>
    <dgm:cxn modelId="{F2804D1D-22FD-4D68-AD32-DD6931E6E37B}" type="presOf" srcId="{4E61CD66-9CED-4083-A55E-0B96DA080AC2}" destId="{A6D8209E-8438-4130-9655-5CF3D9DC3568}" srcOrd="0" destOrd="0" presId="urn:microsoft.com/office/officeart/2005/8/layout/hierarchy3"/>
    <dgm:cxn modelId="{96996DFF-4FD8-4245-88D0-5AE842A3C501}" type="presParOf" srcId="{763DF8E3-090C-4A65-9653-A8D7A4855045}" destId="{45EFE987-7140-48A8-985B-50FF2491ADDB}" srcOrd="0" destOrd="0" presId="urn:microsoft.com/office/officeart/2005/8/layout/hierarchy3"/>
    <dgm:cxn modelId="{D7CC6525-C91D-4C8C-A486-B796DD9773E2}" type="presParOf" srcId="{45EFE987-7140-48A8-985B-50FF2491ADDB}" destId="{27BEFD5A-0D44-42E8-BF8E-A3DAE3F1AD8F}" srcOrd="0" destOrd="0" presId="urn:microsoft.com/office/officeart/2005/8/layout/hierarchy3"/>
    <dgm:cxn modelId="{D775AABA-7E69-407A-BBA8-C0D78075AD31}" type="presParOf" srcId="{27BEFD5A-0D44-42E8-BF8E-A3DAE3F1AD8F}" destId="{6DF248BA-35D4-4C3F-A4FD-92064E6157AC}" srcOrd="0" destOrd="0" presId="urn:microsoft.com/office/officeart/2005/8/layout/hierarchy3"/>
    <dgm:cxn modelId="{A2079F15-D6C5-4E95-AFF7-1EAE5BCEEA62}" type="presParOf" srcId="{27BEFD5A-0D44-42E8-BF8E-A3DAE3F1AD8F}" destId="{B61EF18C-1320-4A7E-A4A8-B79D37E28D62}" srcOrd="1" destOrd="0" presId="urn:microsoft.com/office/officeart/2005/8/layout/hierarchy3"/>
    <dgm:cxn modelId="{135F31E3-77B3-4E66-A158-EB4B9C95CB65}" type="presParOf" srcId="{45EFE987-7140-48A8-985B-50FF2491ADDB}" destId="{E58705FE-881A-434E-9553-888D8CF578C2}" srcOrd="1" destOrd="0" presId="urn:microsoft.com/office/officeart/2005/8/layout/hierarchy3"/>
    <dgm:cxn modelId="{9544F593-80D3-41DD-BAC8-DE6876E1A659}" type="presParOf" srcId="{E58705FE-881A-434E-9553-888D8CF578C2}" destId="{D5DE222F-8889-4ADB-8753-EB6479ADACED}" srcOrd="0" destOrd="0" presId="urn:microsoft.com/office/officeart/2005/8/layout/hierarchy3"/>
    <dgm:cxn modelId="{D2FD7AD4-E793-496C-8E09-8134DDC4EEE0}" type="presParOf" srcId="{E58705FE-881A-434E-9553-888D8CF578C2}" destId="{ACA419FC-24F9-4BE1-B50B-461BC589F273}" srcOrd="1" destOrd="0" presId="urn:microsoft.com/office/officeart/2005/8/layout/hierarchy3"/>
    <dgm:cxn modelId="{2D7E1C3C-B657-4912-AF43-EACF6F079797}" type="presParOf" srcId="{E58705FE-881A-434E-9553-888D8CF578C2}" destId="{4899A869-1A42-4A4D-9687-5CFF2143BC9F}" srcOrd="2" destOrd="0" presId="urn:microsoft.com/office/officeart/2005/8/layout/hierarchy3"/>
    <dgm:cxn modelId="{93AA2A90-6418-411B-A064-7A95D3679B45}" type="presParOf" srcId="{E58705FE-881A-434E-9553-888D8CF578C2}" destId="{A60E130C-5703-42E9-9A62-17882666ACA1}" srcOrd="3" destOrd="0" presId="urn:microsoft.com/office/officeart/2005/8/layout/hierarchy3"/>
    <dgm:cxn modelId="{3DEF4809-0D81-4357-A9B9-9EE8FDCE5539}" type="presParOf" srcId="{E58705FE-881A-434E-9553-888D8CF578C2}" destId="{D6B6C873-8DDB-41E2-8399-7A8C73957688}" srcOrd="4" destOrd="0" presId="urn:microsoft.com/office/officeart/2005/8/layout/hierarchy3"/>
    <dgm:cxn modelId="{39B3332F-8EF6-43C4-B1D2-73EB0849696E}" type="presParOf" srcId="{E58705FE-881A-434E-9553-888D8CF578C2}" destId="{B646B219-54D6-4D45-AF45-6011B036DB41}" srcOrd="5" destOrd="0" presId="urn:microsoft.com/office/officeart/2005/8/layout/hierarchy3"/>
    <dgm:cxn modelId="{5B89B23D-ABC2-414D-B8D5-78933E38BF05}" type="presParOf" srcId="{E58705FE-881A-434E-9553-888D8CF578C2}" destId="{4CAED913-DD9A-47E5-B124-C59BC87A3934}" srcOrd="6" destOrd="0" presId="urn:microsoft.com/office/officeart/2005/8/layout/hierarchy3"/>
    <dgm:cxn modelId="{70DA3C18-F43F-4674-808E-37892FFC6E21}" type="presParOf" srcId="{E58705FE-881A-434E-9553-888D8CF578C2}" destId="{C7B5DE53-F8A8-46D1-B928-22F25345FB75}" srcOrd="7" destOrd="0" presId="urn:microsoft.com/office/officeart/2005/8/layout/hierarchy3"/>
    <dgm:cxn modelId="{E7E376A1-69B5-4350-AB3A-067D6140DAC5}" type="presParOf" srcId="{E58705FE-881A-434E-9553-888D8CF578C2}" destId="{D64023D9-6A5F-4D6D-9087-32A028920A42}" srcOrd="8" destOrd="0" presId="urn:microsoft.com/office/officeart/2005/8/layout/hierarchy3"/>
    <dgm:cxn modelId="{FC5E6CC1-894C-4C1E-9BEE-3F376BD8BACA}" type="presParOf" srcId="{E58705FE-881A-434E-9553-888D8CF578C2}" destId="{A6D8209E-8438-4130-9655-5CF3D9DC3568}" srcOrd="9" destOrd="0" presId="urn:microsoft.com/office/officeart/2005/8/layout/hierarchy3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DA7C2E-88B0-4251-91EF-A538CE648777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3FA1DB-E499-4BBB-BE80-2F8B0ADFFC6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000" dirty="0">
            <a:solidFill>
              <a:schemeClr val="bg1"/>
            </a:solidFill>
          </a:endParaRPr>
        </a:p>
      </dgm:t>
    </dgm:pt>
    <dgm:pt modelId="{A5A1F059-6035-423D-BC9A-B28CF5A3970F}" type="parTrans" cxnId="{20B2072B-E496-4E6A-A5E2-1CD17FD8E999}">
      <dgm:prSet/>
      <dgm:spPr/>
      <dgm:t>
        <a:bodyPr/>
        <a:lstStyle/>
        <a:p>
          <a:endParaRPr lang="ru-RU" sz="1000"/>
        </a:p>
      </dgm:t>
    </dgm:pt>
    <dgm:pt modelId="{63F9AF8D-EC0A-4052-99E4-0B82A4466006}" type="sibTrans" cxnId="{20B2072B-E496-4E6A-A5E2-1CD17FD8E999}">
      <dgm:prSet/>
      <dgm:spPr/>
      <dgm:t>
        <a:bodyPr/>
        <a:lstStyle/>
        <a:p>
          <a:endParaRPr lang="ru-RU" sz="1000"/>
        </a:p>
      </dgm:t>
    </dgm:pt>
    <dgm:pt modelId="{8ADFCC62-CF18-426E-8D1A-74B30A22B391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эффективной информационной поддержки органов и организаций системы образования и граждан в рамках процессов организации получения образования и управления образовательным процессом.</a:t>
          </a:r>
        </a:p>
      </dgm:t>
    </dgm:pt>
    <dgm:pt modelId="{4B49117B-F549-42D2-9AB9-0FFCEBB03084}" type="parTrans" cxnId="{6F8034AC-DAC3-4787-A21C-F24B76352DB3}">
      <dgm:prSet/>
      <dgm:spPr>
        <a:ln w="25400" cap="rnd">
          <a:solidFill>
            <a:srgbClr val="0070C0"/>
          </a:solidFill>
          <a:prstDash val="sysDot"/>
          <a:round/>
        </a:ln>
      </dgm:spPr>
      <dgm:t>
        <a:bodyPr/>
        <a:lstStyle/>
        <a:p>
          <a:endParaRPr lang="ru-RU" sz="1000"/>
        </a:p>
      </dgm:t>
    </dgm:pt>
    <dgm:pt modelId="{490001F1-FBDD-406D-9FC7-05B64B4CB9A2}" type="sibTrans" cxnId="{6F8034AC-DAC3-4787-A21C-F24B76352DB3}">
      <dgm:prSet/>
      <dgm:spPr/>
      <dgm:t>
        <a:bodyPr/>
        <a:lstStyle/>
        <a:p>
          <a:endParaRPr lang="ru-RU" sz="1000"/>
        </a:p>
      </dgm:t>
    </dgm:pt>
    <dgm:pt modelId="{763DF8E3-090C-4A65-9653-A8D7A4855045}" type="pres">
      <dgm:prSet presAssocID="{69DA7C2E-88B0-4251-91EF-A538CE6487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EFE987-7140-48A8-985B-50FF2491ADDB}" type="pres">
      <dgm:prSet presAssocID="{AC3FA1DB-E499-4BBB-BE80-2F8B0ADFFC61}" presName="root" presStyleCnt="0"/>
      <dgm:spPr/>
    </dgm:pt>
    <dgm:pt modelId="{27BEFD5A-0D44-42E8-BF8E-A3DAE3F1AD8F}" type="pres">
      <dgm:prSet presAssocID="{AC3FA1DB-E499-4BBB-BE80-2F8B0ADFFC61}" presName="rootComposite" presStyleCnt="0"/>
      <dgm:spPr/>
    </dgm:pt>
    <dgm:pt modelId="{6DF248BA-35D4-4C3F-A4FD-92064E6157AC}" type="pres">
      <dgm:prSet presAssocID="{AC3FA1DB-E499-4BBB-BE80-2F8B0ADFFC61}" presName="rootText" presStyleLbl="node1" presStyleIdx="0" presStyleCnt="1" custScaleX="23671" custScaleY="14788" custLinFactNeighborX="-6305" custLinFactNeighborY="-3530"/>
      <dgm:spPr/>
      <dgm:t>
        <a:bodyPr/>
        <a:lstStyle/>
        <a:p>
          <a:endParaRPr lang="ru-RU"/>
        </a:p>
      </dgm:t>
    </dgm:pt>
    <dgm:pt modelId="{B61EF18C-1320-4A7E-A4A8-B79D37E28D62}" type="pres">
      <dgm:prSet presAssocID="{AC3FA1DB-E499-4BBB-BE80-2F8B0ADFFC61}" presName="rootConnector" presStyleLbl="node1" presStyleIdx="0" presStyleCnt="1"/>
      <dgm:spPr/>
      <dgm:t>
        <a:bodyPr/>
        <a:lstStyle/>
        <a:p>
          <a:endParaRPr lang="ru-RU"/>
        </a:p>
      </dgm:t>
    </dgm:pt>
    <dgm:pt modelId="{E58705FE-881A-434E-9553-888D8CF578C2}" type="pres">
      <dgm:prSet presAssocID="{AC3FA1DB-E499-4BBB-BE80-2F8B0ADFFC61}" presName="childShape" presStyleCnt="0"/>
      <dgm:spPr/>
    </dgm:pt>
    <dgm:pt modelId="{D5DE222F-8889-4ADB-8753-EB6479ADACED}" type="pres">
      <dgm:prSet presAssocID="{4B49117B-F549-42D2-9AB9-0FFCEBB03084}" presName="Name13" presStyleLbl="parChTrans1D2" presStyleIdx="0" presStyleCnt="1"/>
      <dgm:spPr/>
      <dgm:t>
        <a:bodyPr/>
        <a:lstStyle/>
        <a:p>
          <a:endParaRPr lang="ru-RU"/>
        </a:p>
      </dgm:t>
    </dgm:pt>
    <dgm:pt modelId="{ACA419FC-24F9-4BE1-B50B-461BC589F273}" type="pres">
      <dgm:prSet presAssocID="{8ADFCC62-CF18-426E-8D1A-74B30A22B391}" presName="childText" presStyleLbl="bgAcc1" presStyleIdx="0" presStyleCnt="1" custScaleX="175444" custScaleY="65551" custLinFactNeighborX="-4523" custLinFactNeighborY="-20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51903-D0B5-4B65-A497-1FBEA5489EC7}" type="presOf" srcId="{AC3FA1DB-E499-4BBB-BE80-2F8B0ADFFC61}" destId="{B61EF18C-1320-4A7E-A4A8-B79D37E28D62}" srcOrd="1" destOrd="0" presId="urn:microsoft.com/office/officeart/2005/8/layout/hierarchy3"/>
    <dgm:cxn modelId="{209987B7-2A29-48C1-96E2-3EDD4EAFF771}" type="presOf" srcId="{8ADFCC62-CF18-426E-8D1A-74B30A22B391}" destId="{ACA419FC-24F9-4BE1-B50B-461BC589F273}" srcOrd="0" destOrd="0" presId="urn:microsoft.com/office/officeart/2005/8/layout/hierarchy3"/>
    <dgm:cxn modelId="{A6A2417E-DC5A-492A-A85B-3E797458AEB0}" type="presOf" srcId="{69DA7C2E-88B0-4251-91EF-A538CE648777}" destId="{763DF8E3-090C-4A65-9653-A8D7A4855045}" srcOrd="0" destOrd="0" presId="urn:microsoft.com/office/officeart/2005/8/layout/hierarchy3"/>
    <dgm:cxn modelId="{20B2072B-E496-4E6A-A5E2-1CD17FD8E999}" srcId="{69DA7C2E-88B0-4251-91EF-A538CE648777}" destId="{AC3FA1DB-E499-4BBB-BE80-2F8B0ADFFC61}" srcOrd="0" destOrd="0" parTransId="{A5A1F059-6035-423D-BC9A-B28CF5A3970F}" sibTransId="{63F9AF8D-EC0A-4052-99E4-0B82A4466006}"/>
    <dgm:cxn modelId="{80006EDB-6EDA-446F-A1D5-570C5957F936}" type="presOf" srcId="{4B49117B-F549-42D2-9AB9-0FFCEBB03084}" destId="{D5DE222F-8889-4ADB-8753-EB6479ADACED}" srcOrd="0" destOrd="0" presId="urn:microsoft.com/office/officeart/2005/8/layout/hierarchy3"/>
    <dgm:cxn modelId="{6F8034AC-DAC3-4787-A21C-F24B76352DB3}" srcId="{AC3FA1DB-E499-4BBB-BE80-2F8B0ADFFC61}" destId="{8ADFCC62-CF18-426E-8D1A-74B30A22B391}" srcOrd="0" destOrd="0" parTransId="{4B49117B-F549-42D2-9AB9-0FFCEBB03084}" sibTransId="{490001F1-FBDD-406D-9FC7-05B64B4CB9A2}"/>
    <dgm:cxn modelId="{251B34B1-7AE6-437C-8A0F-4C6F95739176}" type="presOf" srcId="{AC3FA1DB-E499-4BBB-BE80-2F8B0ADFFC61}" destId="{6DF248BA-35D4-4C3F-A4FD-92064E6157AC}" srcOrd="0" destOrd="0" presId="urn:microsoft.com/office/officeart/2005/8/layout/hierarchy3"/>
    <dgm:cxn modelId="{375B6A9A-031C-494B-AC38-E83AB8F9E270}" type="presParOf" srcId="{763DF8E3-090C-4A65-9653-A8D7A4855045}" destId="{45EFE987-7140-48A8-985B-50FF2491ADDB}" srcOrd="0" destOrd="0" presId="urn:microsoft.com/office/officeart/2005/8/layout/hierarchy3"/>
    <dgm:cxn modelId="{4AE1E350-9650-4A9A-83E9-C7CAF45815BA}" type="presParOf" srcId="{45EFE987-7140-48A8-985B-50FF2491ADDB}" destId="{27BEFD5A-0D44-42E8-BF8E-A3DAE3F1AD8F}" srcOrd="0" destOrd="0" presId="urn:microsoft.com/office/officeart/2005/8/layout/hierarchy3"/>
    <dgm:cxn modelId="{52887469-0078-487A-950F-DDA718AAB831}" type="presParOf" srcId="{27BEFD5A-0D44-42E8-BF8E-A3DAE3F1AD8F}" destId="{6DF248BA-35D4-4C3F-A4FD-92064E6157AC}" srcOrd="0" destOrd="0" presId="urn:microsoft.com/office/officeart/2005/8/layout/hierarchy3"/>
    <dgm:cxn modelId="{9C22A0F3-6755-419A-808B-B650BAE66E56}" type="presParOf" srcId="{27BEFD5A-0D44-42E8-BF8E-A3DAE3F1AD8F}" destId="{B61EF18C-1320-4A7E-A4A8-B79D37E28D62}" srcOrd="1" destOrd="0" presId="urn:microsoft.com/office/officeart/2005/8/layout/hierarchy3"/>
    <dgm:cxn modelId="{C38E6F43-446A-4887-962B-20C56A155294}" type="presParOf" srcId="{45EFE987-7140-48A8-985B-50FF2491ADDB}" destId="{E58705FE-881A-434E-9553-888D8CF578C2}" srcOrd="1" destOrd="0" presId="urn:microsoft.com/office/officeart/2005/8/layout/hierarchy3"/>
    <dgm:cxn modelId="{3B9D1B6C-95EB-44BC-B26F-88FCE1D5A27E}" type="presParOf" srcId="{E58705FE-881A-434E-9553-888D8CF578C2}" destId="{D5DE222F-8889-4ADB-8753-EB6479ADACED}" srcOrd="0" destOrd="0" presId="urn:microsoft.com/office/officeart/2005/8/layout/hierarchy3"/>
    <dgm:cxn modelId="{A6EC2339-3764-4859-AAE9-6898B0F33A92}" type="presParOf" srcId="{E58705FE-881A-434E-9553-888D8CF578C2}" destId="{ACA419FC-24F9-4BE1-B50B-461BC589F273}" srcOrd="1" destOrd="0" presId="urn:microsoft.com/office/officeart/2005/8/layout/hierarchy3"/>
  </dgm:cxnLst>
  <dgm:bg/>
  <dgm:whole>
    <a:ln>
      <a:prstDash val="sysDash"/>
    </a:ln>
  </dgm:whole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86E28-986D-40B6-B8C2-6D81A44A3D1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65D22-5BD6-42D4-B65B-CA9522657D3B}">
      <dgm:prSet phldrT="[Текст]" custT="1"/>
      <dgm:spPr>
        <a:solidFill>
          <a:schemeClr val="accent1">
            <a:lumMod val="60000"/>
            <a:lumOff val="40000"/>
            <a:alpha val="75000"/>
          </a:schemeClr>
        </a:solidFill>
        <a:ln>
          <a:noFill/>
        </a:ln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родителей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1C48E-2FE1-49E9-A796-68CF2EFBDDE2}" type="parTrans" cxnId="{E6041338-B785-42D6-BB31-CB415E9A7596}">
      <dgm:prSet/>
      <dgm:spPr/>
      <dgm:t>
        <a:bodyPr/>
        <a:lstStyle/>
        <a:p>
          <a:endParaRPr lang="ru-RU"/>
        </a:p>
      </dgm:t>
    </dgm:pt>
    <dgm:pt modelId="{FC7DBF28-8C20-4CE4-B79F-E9FCA51BF5C9}" type="sibTrans" cxnId="{E6041338-B785-42D6-BB31-CB415E9A7596}">
      <dgm:prSet/>
      <dgm:spPr/>
      <dgm:t>
        <a:bodyPr/>
        <a:lstStyle/>
        <a:p>
          <a:endParaRPr lang="ru-RU"/>
        </a:p>
      </dgm:t>
    </dgm:pt>
    <dgm:pt modelId="{4AF22362-8132-43BA-8CC9-03A9A07EEF8A}">
      <dgm:prSet phldrT="[Текст]" custT="1"/>
      <dgm:spPr>
        <a:ln>
          <a:noFill/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образовательного процесса и его результатов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97541-1426-4CB5-8208-827486021D8B}" type="parTrans" cxnId="{F8FD2AFB-8A94-4ECF-BCD7-C878C579BFC9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47638602-E3B5-4816-8FF0-367E65FC6B2E}" type="sibTrans" cxnId="{F8FD2AFB-8A94-4ECF-BCD7-C878C579BFC9}">
      <dgm:prSet/>
      <dgm:spPr/>
      <dgm:t>
        <a:bodyPr/>
        <a:lstStyle/>
        <a:p>
          <a:endParaRPr lang="ru-RU"/>
        </a:p>
      </dgm:t>
    </dgm:pt>
    <dgm:pt modelId="{3F3A59B2-6CE3-4561-B49F-9C8B3B8C2CFC}">
      <dgm:prSet phldrT="[Текст]" custT="1"/>
      <dgm:spPr>
        <a:ln>
          <a:noFill/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и родительские собрания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580C3-5BCA-4555-8C73-7C9F674A8C68}" type="parTrans" cxnId="{B6E8BE44-4612-4E2B-ACEF-FCE9AEBBAAD9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E708C37D-2390-477E-9905-6CAC827F9D5C}" type="sibTrans" cxnId="{B6E8BE44-4612-4E2B-ACEF-FCE9AEBBAAD9}">
      <dgm:prSet/>
      <dgm:spPr/>
      <dgm:t>
        <a:bodyPr/>
        <a:lstStyle/>
        <a:p>
          <a:endParaRPr lang="ru-RU"/>
        </a:p>
      </dgm:t>
    </dgm:pt>
    <dgm:pt modelId="{2E7265DB-3B8E-43B1-834D-439BD8DDD794}">
      <dgm:prSet phldrT="[Текст]" custT="1"/>
      <dgm:spPr>
        <a:ln>
          <a:noFill/>
        </a:ln>
      </dgm:spPr>
      <dgm:t>
        <a:bodyPr/>
        <a:lstStyle/>
        <a:p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Влечение в образовательный процесс рекомендации контента, дополнительного образования, сервисов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48898-35A8-4081-9D60-D05B22332398}" type="parTrans" cxnId="{85614863-DC21-4026-B378-A1D5C0A95FEE}">
      <dgm:prSet/>
      <dgm:spPr>
        <a:ln w="25400" cap="rnd">
          <a:solidFill>
            <a:schemeClr val="accent1">
              <a:lumMod val="75000"/>
            </a:schemeClr>
          </a:solidFill>
          <a:prstDash val="sysDot"/>
          <a:round/>
        </a:ln>
      </dgm:spPr>
      <dgm:t>
        <a:bodyPr/>
        <a:lstStyle/>
        <a:p>
          <a:endParaRPr lang="ru-RU"/>
        </a:p>
      </dgm:t>
    </dgm:pt>
    <dgm:pt modelId="{EB8B7707-3D32-4AF9-A149-8B9FCE71DAC5}" type="sibTrans" cxnId="{85614863-DC21-4026-B378-A1D5C0A95FEE}">
      <dgm:prSet/>
      <dgm:spPr/>
      <dgm:t>
        <a:bodyPr/>
        <a:lstStyle/>
        <a:p>
          <a:endParaRPr lang="ru-RU"/>
        </a:p>
      </dgm:t>
    </dgm:pt>
    <dgm:pt modelId="{49278459-E26F-4DC8-B943-916D74DCB9AD}" type="pres">
      <dgm:prSet presAssocID="{F5986E28-986D-40B6-B8C2-6D81A44A3D1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BE5D0-B840-42B1-9B35-2746E60CAB1D}" type="pres">
      <dgm:prSet presAssocID="{70F65D22-5BD6-42D4-B65B-CA9522657D3B}" presName="root1" presStyleCnt="0"/>
      <dgm:spPr/>
    </dgm:pt>
    <dgm:pt modelId="{E771AED6-44B6-4D32-85FE-4006D22212E7}" type="pres">
      <dgm:prSet presAssocID="{70F65D22-5BD6-42D4-B65B-CA9522657D3B}" presName="LevelOneTextNode" presStyleLbl="node0" presStyleIdx="0" presStyleCnt="1" custScaleX="74811" custScaleY="69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8610F-C087-4A08-A506-598833A3C08E}" type="pres">
      <dgm:prSet presAssocID="{70F65D22-5BD6-42D4-B65B-CA9522657D3B}" presName="level2hierChild" presStyleCnt="0"/>
      <dgm:spPr/>
    </dgm:pt>
    <dgm:pt modelId="{0CD59FB1-156B-431A-8D38-D4E8C9B028AF}" type="pres">
      <dgm:prSet presAssocID="{D1E97541-1426-4CB5-8208-827486021D8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C613E8D-5277-49DC-82DC-012B7A1AE954}" type="pres">
      <dgm:prSet presAssocID="{D1E97541-1426-4CB5-8208-827486021D8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6DB0CA3-7B4E-44B1-B40B-2AD6102C8A4F}" type="pres">
      <dgm:prSet presAssocID="{4AF22362-8132-43BA-8CC9-03A9A07EEF8A}" presName="root2" presStyleCnt="0"/>
      <dgm:spPr/>
    </dgm:pt>
    <dgm:pt modelId="{36F953EA-A1F7-4EED-9365-2016F2885209}" type="pres">
      <dgm:prSet presAssocID="{4AF22362-8132-43BA-8CC9-03A9A07EEF8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7C5ED-0BB9-40C9-99E7-A38361A6C66C}" type="pres">
      <dgm:prSet presAssocID="{4AF22362-8132-43BA-8CC9-03A9A07EEF8A}" presName="level3hierChild" presStyleCnt="0"/>
      <dgm:spPr/>
    </dgm:pt>
    <dgm:pt modelId="{755DC3FF-91EE-4714-8541-508C4C5D932D}" type="pres">
      <dgm:prSet presAssocID="{89E580C3-5BCA-4555-8C73-7C9F674A8C6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C975886-2F11-496D-9EF5-708A73690300}" type="pres">
      <dgm:prSet presAssocID="{89E580C3-5BCA-4555-8C73-7C9F674A8C6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C9B0767-F44A-4CEF-818E-F6EE3959E708}" type="pres">
      <dgm:prSet presAssocID="{3F3A59B2-6CE3-4561-B49F-9C8B3B8C2CFC}" presName="root2" presStyleCnt="0"/>
      <dgm:spPr/>
    </dgm:pt>
    <dgm:pt modelId="{72BF15B0-7790-482C-86A8-DE431A45650C}" type="pres">
      <dgm:prSet presAssocID="{3F3A59B2-6CE3-4561-B49F-9C8B3B8C2CF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F3685-B13B-49E1-AC64-FD455FEA3257}" type="pres">
      <dgm:prSet presAssocID="{3F3A59B2-6CE3-4561-B49F-9C8B3B8C2CFC}" presName="level3hierChild" presStyleCnt="0"/>
      <dgm:spPr/>
    </dgm:pt>
    <dgm:pt modelId="{829DE143-6B2C-48D2-AF6A-61C3C661A651}" type="pres">
      <dgm:prSet presAssocID="{BF548898-35A8-4081-9D60-D05B223323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4E6942A-0B31-4B6E-9DD3-CCD6C4F13D1A}" type="pres">
      <dgm:prSet presAssocID="{BF548898-35A8-4081-9D60-D05B223323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D4624B5-E896-40D6-9202-6B887820BF58}" type="pres">
      <dgm:prSet presAssocID="{2E7265DB-3B8E-43B1-834D-439BD8DDD794}" presName="root2" presStyleCnt="0"/>
      <dgm:spPr/>
    </dgm:pt>
    <dgm:pt modelId="{4F7145AC-25F7-43A2-A979-5158EA249E27}" type="pres">
      <dgm:prSet presAssocID="{2E7265DB-3B8E-43B1-834D-439BD8DDD794}" presName="LevelTwoTextNode" presStyleLbl="node2" presStyleIdx="2" presStyleCnt="3" custScaleY="132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F6059-F973-47BC-BB75-6A797AED9106}" type="pres">
      <dgm:prSet presAssocID="{2E7265DB-3B8E-43B1-834D-439BD8DDD794}" presName="level3hierChild" presStyleCnt="0"/>
      <dgm:spPr/>
    </dgm:pt>
  </dgm:ptLst>
  <dgm:cxnLst>
    <dgm:cxn modelId="{CD773CFC-076E-41D8-B703-8AC761A2FCE2}" type="presOf" srcId="{4AF22362-8132-43BA-8CC9-03A9A07EEF8A}" destId="{36F953EA-A1F7-4EED-9365-2016F2885209}" srcOrd="0" destOrd="0" presId="urn:microsoft.com/office/officeart/2008/layout/HorizontalMultiLevelHierarchy"/>
    <dgm:cxn modelId="{E6041338-B785-42D6-BB31-CB415E9A7596}" srcId="{F5986E28-986D-40B6-B8C2-6D81A44A3D12}" destId="{70F65D22-5BD6-42D4-B65B-CA9522657D3B}" srcOrd="0" destOrd="0" parTransId="{1BC1C48E-2FE1-49E9-A796-68CF2EFBDDE2}" sibTransId="{FC7DBF28-8C20-4CE4-B79F-E9FCA51BF5C9}"/>
    <dgm:cxn modelId="{9C01EA25-4941-4D9E-AE28-AF812003C542}" type="presOf" srcId="{89E580C3-5BCA-4555-8C73-7C9F674A8C68}" destId="{EC975886-2F11-496D-9EF5-708A73690300}" srcOrd="1" destOrd="0" presId="urn:microsoft.com/office/officeart/2008/layout/HorizontalMultiLevelHierarchy"/>
    <dgm:cxn modelId="{AC70D671-B83D-40C6-9C2C-4BE2C324D0D6}" type="presOf" srcId="{BF548898-35A8-4081-9D60-D05B22332398}" destId="{829DE143-6B2C-48D2-AF6A-61C3C661A651}" srcOrd="0" destOrd="0" presId="urn:microsoft.com/office/officeart/2008/layout/HorizontalMultiLevelHierarchy"/>
    <dgm:cxn modelId="{A572349B-D9D4-4FFD-8B4F-3588D85697E1}" type="presOf" srcId="{F5986E28-986D-40B6-B8C2-6D81A44A3D12}" destId="{49278459-E26F-4DC8-B943-916D74DCB9AD}" srcOrd="0" destOrd="0" presId="urn:microsoft.com/office/officeart/2008/layout/HorizontalMultiLevelHierarchy"/>
    <dgm:cxn modelId="{9BAD5E39-EF0E-47B7-B29F-E5B571F71280}" type="presOf" srcId="{3F3A59B2-6CE3-4561-B49F-9C8B3B8C2CFC}" destId="{72BF15B0-7790-482C-86A8-DE431A45650C}" srcOrd="0" destOrd="0" presId="urn:microsoft.com/office/officeart/2008/layout/HorizontalMultiLevelHierarchy"/>
    <dgm:cxn modelId="{85614863-DC21-4026-B378-A1D5C0A95FEE}" srcId="{70F65D22-5BD6-42D4-B65B-CA9522657D3B}" destId="{2E7265DB-3B8E-43B1-834D-439BD8DDD794}" srcOrd="2" destOrd="0" parTransId="{BF548898-35A8-4081-9D60-D05B22332398}" sibTransId="{EB8B7707-3D32-4AF9-A149-8B9FCE71DAC5}"/>
    <dgm:cxn modelId="{F8FD2AFB-8A94-4ECF-BCD7-C878C579BFC9}" srcId="{70F65D22-5BD6-42D4-B65B-CA9522657D3B}" destId="{4AF22362-8132-43BA-8CC9-03A9A07EEF8A}" srcOrd="0" destOrd="0" parTransId="{D1E97541-1426-4CB5-8208-827486021D8B}" sibTransId="{47638602-E3B5-4816-8FF0-367E65FC6B2E}"/>
    <dgm:cxn modelId="{9937BA38-1678-49BB-9479-396184207CF7}" type="presOf" srcId="{D1E97541-1426-4CB5-8208-827486021D8B}" destId="{BC613E8D-5277-49DC-82DC-012B7A1AE954}" srcOrd="1" destOrd="0" presId="urn:microsoft.com/office/officeart/2008/layout/HorizontalMultiLevelHierarchy"/>
    <dgm:cxn modelId="{B6E8BE44-4612-4E2B-ACEF-FCE9AEBBAAD9}" srcId="{70F65D22-5BD6-42D4-B65B-CA9522657D3B}" destId="{3F3A59B2-6CE3-4561-B49F-9C8B3B8C2CFC}" srcOrd="1" destOrd="0" parTransId="{89E580C3-5BCA-4555-8C73-7C9F674A8C68}" sibTransId="{E708C37D-2390-477E-9905-6CAC827F9D5C}"/>
    <dgm:cxn modelId="{92A1200A-80CE-4CA8-8929-B05448D9CAA7}" type="presOf" srcId="{D1E97541-1426-4CB5-8208-827486021D8B}" destId="{0CD59FB1-156B-431A-8D38-D4E8C9B028AF}" srcOrd="0" destOrd="0" presId="urn:microsoft.com/office/officeart/2008/layout/HorizontalMultiLevelHierarchy"/>
    <dgm:cxn modelId="{C4C73834-5CB1-4FCE-95EA-3042B8B13719}" type="presOf" srcId="{2E7265DB-3B8E-43B1-834D-439BD8DDD794}" destId="{4F7145AC-25F7-43A2-A979-5158EA249E27}" srcOrd="0" destOrd="0" presId="urn:microsoft.com/office/officeart/2008/layout/HorizontalMultiLevelHierarchy"/>
    <dgm:cxn modelId="{880D0759-833D-4E6D-9418-5F6666F114B1}" type="presOf" srcId="{70F65D22-5BD6-42D4-B65B-CA9522657D3B}" destId="{E771AED6-44B6-4D32-85FE-4006D22212E7}" srcOrd="0" destOrd="0" presId="urn:microsoft.com/office/officeart/2008/layout/HorizontalMultiLevelHierarchy"/>
    <dgm:cxn modelId="{A5E4364F-27B5-4AE5-8836-923575B10767}" type="presOf" srcId="{89E580C3-5BCA-4555-8C73-7C9F674A8C68}" destId="{755DC3FF-91EE-4714-8541-508C4C5D932D}" srcOrd="0" destOrd="0" presId="urn:microsoft.com/office/officeart/2008/layout/HorizontalMultiLevelHierarchy"/>
    <dgm:cxn modelId="{4993669C-CAFC-4558-9B5E-6DD7BD341202}" type="presOf" srcId="{BF548898-35A8-4081-9D60-D05B22332398}" destId="{F4E6942A-0B31-4B6E-9DD3-CCD6C4F13D1A}" srcOrd="1" destOrd="0" presId="urn:microsoft.com/office/officeart/2008/layout/HorizontalMultiLevelHierarchy"/>
    <dgm:cxn modelId="{F2303BBB-91A5-4193-825B-7E4AC35D9F1B}" type="presParOf" srcId="{49278459-E26F-4DC8-B943-916D74DCB9AD}" destId="{410BE5D0-B840-42B1-9B35-2746E60CAB1D}" srcOrd="0" destOrd="0" presId="urn:microsoft.com/office/officeart/2008/layout/HorizontalMultiLevelHierarchy"/>
    <dgm:cxn modelId="{54861B1A-A04B-4F42-A05B-A75863A3682C}" type="presParOf" srcId="{410BE5D0-B840-42B1-9B35-2746E60CAB1D}" destId="{E771AED6-44B6-4D32-85FE-4006D22212E7}" srcOrd="0" destOrd="0" presId="urn:microsoft.com/office/officeart/2008/layout/HorizontalMultiLevelHierarchy"/>
    <dgm:cxn modelId="{DDDEE246-9AE6-4C7E-84EA-B1E0BC7D410C}" type="presParOf" srcId="{410BE5D0-B840-42B1-9B35-2746E60CAB1D}" destId="{D438610F-C087-4A08-A506-598833A3C08E}" srcOrd="1" destOrd="0" presId="urn:microsoft.com/office/officeart/2008/layout/HorizontalMultiLevelHierarchy"/>
    <dgm:cxn modelId="{ACEB2757-535D-4DA3-B613-816F1981E454}" type="presParOf" srcId="{D438610F-C087-4A08-A506-598833A3C08E}" destId="{0CD59FB1-156B-431A-8D38-D4E8C9B028AF}" srcOrd="0" destOrd="0" presId="urn:microsoft.com/office/officeart/2008/layout/HorizontalMultiLevelHierarchy"/>
    <dgm:cxn modelId="{9805C332-B2AD-4E89-8F7F-7F23A0C1DB6D}" type="presParOf" srcId="{0CD59FB1-156B-431A-8D38-D4E8C9B028AF}" destId="{BC613E8D-5277-49DC-82DC-012B7A1AE954}" srcOrd="0" destOrd="0" presId="urn:microsoft.com/office/officeart/2008/layout/HorizontalMultiLevelHierarchy"/>
    <dgm:cxn modelId="{F0F97FD6-F6C0-44C7-A676-803034FE691A}" type="presParOf" srcId="{D438610F-C087-4A08-A506-598833A3C08E}" destId="{66DB0CA3-7B4E-44B1-B40B-2AD6102C8A4F}" srcOrd="1" destOrd="0" presId="urn:microsoft.com/office/officeart/2008/layout/HorizontalMultiLevelHierarchy"/>
    <dgm:cxn modelId="{D8A7FF01-6DC5-4917-8714-F246B3E874C2}" type="presParOf" srcId="{66DB0CA3-7B4E-44B1-B40B-2AD6102C8A4F}" destId="{36F953EA-A1F7-4EED-9365-2016F2885209}" srcOrd="0" destOrd="0" presId="urn:microsoft.com/office/officeart/2008/layout/HorizontalMultiLevelHierarchy"/>
    <dgm:cxn modelId="{90CA0B0C-EFA7-43BE-B000-B16A57D0D695}" type="presParOf" srcId="{66DB0CA3-7B4E-44B1-B40B-2AD6102C8A4F}" destId="{9307C5ED-0BB9-40C9-99E7-A38361A6C66C}" srcOrd="1" destOrd="0" presId="urn:microsoft.com/office/officeart/2008/layout/HorizontalMultiLevelHierarchy"/>
    <dgm:cxn modelId="{78A72D54-D361-414F-8B9B-9A6A016C1456}" type="presParOf" srcId="{D438610F-C087-4A08-A506-598833A3C08E}" destId="{755DC3FF-91EE-4714-8541-508C4C5D932D}" srcOrd="2" destOrd="0" presId="urn:microsoft.com/office/officeart/2008/layout/HorizontalMultiLevelHierarchy"/>
    <dgm:cxn modelId="{9D97A3CF-BE97-462A-BD98-639953920268}" type="presParOf" srcId="{755DC3FF-91EE-4714-8541-508C4C5D932D}" destId="{EC975886-2F11-496D-9EF5-708A73690300}" srcOrd="0" destOrd="0" presId="urn:microsoft.com/office/officeart/2008/layout/HorizontalMultiLevelHierarchy"/>
    <dgm:cxn modelId="{3AF313DF-FAC0-482E-A878-EFCDE212E04A}" type="presParOf" srcId="{D438610F-C087-4A08-A506-598833A3C08E}" destId="{CC9B0767-F44A-4CEF-818E-F6EE3959E708}" srcOrd="3" destOrd="0" presId="urn:microsoft.com/office/officeart/2008/layout/HorizontalMultiLevelHierarchy"/>
    <dgm:cxn modelId="{1BE2203D-8BC1-4750-A484-1B51C3817BE0}" type="presParOf" srcId="{CC9B0767-F44A-4CEF-818E-F6EE3959E708}" destId="{72BF15B0-7790-482C-86A8-DE431A45650C}" srcOrd="0" destOrd="0" presId="urn:microsoft.com/office/officeart/2008/layout/HorizontalMultiLevelHierarchy"/>
    <dgm:cxn modelId="{D705FB84-F24A-4C62-952E-FE219583F68F}" type="presParOf" srcId="{CC9B0767-F44A-4CEF-818E-F6EE3959E708}" destId="{5F8F3685-B13B-49E1-AC64-FD455FEA3257}" srcOrd="1" destOrd="0" presId="urn:microsoft.com/office/officeart/2008/layout/HorizontalMultiLevelHierarchy"/>
    <dgm:cxn modelId="{84119027-F3B0-43F6-9ADC-8DDA7611A17C}" type="presParOf" srcId="{D438610F-C087-4A08-A506-598833A3C08E}" destId="{829DE143-6B2C-48D2-AF6A-61C3C661A651}" srcOrd="4" destOrd="0" presId="urn:microsoft.com/office/officeart/2008/layout/HorizontalMultiLevelHierarchy"/>
    <dgm:cxn modelId="{3DC1AF3A-016F-47DE-9066-4021C23173EF}" type="presParOf" srcId="{829DE143-6B2C-48D2-AF6A-61C3C661A651}" destId="{F4E6942A-0B31-4B6E-9DD3-CCD6C4F13D1A}" srcOrd="0" destOrd="0" presId="urn:microsoft.com/office/officeart/2008/layout/HorizontalMultiLevelHierarchy"/>
    <dgm:cxn modelId="{77313C22-6D87-43E9-B7D6-1F92558425B1}" type="presParOf" srcId="{D438610F-C087-4A08-A506-598833A3C08E}" destId="{5D4624B5-E896-40D6-9202-6B887820BF58}" srcOrd="5" destOrd="0" presId="urn:microsoft.com/office/officeart/2008/layout/HorizontalMultiLevelHierarchy"/>
    <dgm:cxn modelId="{E0CF5E03-9B4A-45E5-8FCF-F84B38B037CE}" type="presParOf" srcId="{5D4624B5-E896-40D6-9202-6B887820BF58}" destId="{4F7145AC-25F7-43A2-A979-5158EA249E27}" srcOrd="0" destOrd="0" presId="urn:microsoft.com/office/officeart/2008/layout/HorizontalMultiLevelHierarchy"/>
    <dgm:cxn modelId="{396617ED-F742-4EFB-9258-9A652536BDC3}" type="presParOf" srcId="{5D4624B5-E896-40D6-9202-6B887820BF58}" destId="{BF8F6059-F973-47BC-BB75-6A797AED910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3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48BA-35D4-4C3F-A4FD-92064E6157AC}">
      <dsp:nvSpPr>
        <dsp:cNvPr id="0" name=""/>
        <dsp:cNvSpPr/>
      </dsp:nvSpPr>
      <dsp:spPr>
        <a:xfrm>
          <a:off x="192694" y="0"/>
          <a:ext cx="535263" cy="1995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Задачи:  </a:t>
          </a:r>
          <a:endParaRPr lang="ru-RU" sz="1000" kern="1200" dirty="0"/>
        </a:p>
      </dsp:txBody>
      <dsp:txXfrm>
        <a:off x="198538" y="5844"/>
        <a:ext cx="523575" cy="187849"/>
      </dsp:txXfrm>
    </dsp:sp>
    <dsp:sp modelId="{D5DE222F-8889-4ADB-8753-EB6479ADACED}">
      <dsp:nvSpPr>
        <dsp:cNvPr id="0" name=""/>
        <dsp:cNvSpPr/>
      </dsp:nvSpPr>
      <dsp:spPr>
        <a:xfrm>
          <a:off x="246220" y="199537"/>
          <a:ext cx="117536" cy="39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47"/>
              </a:lnTo>
              <a:lnTo>
                <a:pt x="117536" y="395847"/>
              </a:lnTo>
            </a:path>
          </a:pathLst>
        </a:custGeom>
        <a:noFill/>
        <a:ln w="25400" cap="rnd" cmpd="sng" algn="ctr">
          <a:solidFill>
            <a:srgbClr val="0070C0"/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19FC-24F9-4BE1-B50B-461BC589F273}">
      <dsp:nvSpPr>
        <dsp:cNvPr id="0" name=""/>
        <dsp:cNvSpPr/>
      </dsp:nvSpPr>
      <dsp:spPr>
        <a:xfrm>
          <a:off x="363757" y="252934"/>
          <a:ext cx="3015604" cy="68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возможности реализации образовательных программ начального общего, основного общего и среднего общего образования с использованием дистанционных образовательных технологий;</a:t>
          </a:r>
        </a:p>
      </dsp:txBody>
      <dsp:txXfrm>
        <a:off x="383817" y="272994"/>
        <a:ext cx="2975484" cy="644780"/>
      </dsp:txXfrm>
    </dsp:sp>
    <dsp:sp modelId="{4899A869-1A42-4A4D-9687-5CFF2143BC9F}">
      <dsp:nvSpPr>
        <dsp:cNvPr id="0" name=""/>
        <dsp:cNvSpPr/>
      </dsp:nvSpPr>
      <dsp:spPr>
        <a:xfrm>
          <a:off x="246220" y="199537"/>
          <a:ext cx="115668" cy="1109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552"/>
              </a:lnTo>
              <a:lnTo>
                <a:pt x="115668" y="1109552"/>
              </a:lnTo>
            </a:path>
          </a:pathLst>
        </a:custGeom>
        <a:noFill/>
        <a:ln w="25400" cap="rnd" cmpd="sng" algn="ctr">
          <a:solidFill>
            <a:srgbClr val="0070C0"/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E130C-5703-42E9-9A62-17882666ACA1}">
      <dsp:nvSpPr>
        <dsp:cNvPr id="0" name=""/>
        <dsp:cNvSpPr/>
      </dsp:nvSpPr>
      <dsp:spPr>
        <a:xfrm>
          <a:off x="361889" y="992094"/>
          <a:ext cx="3028923" cy="63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возможности использования и интеграции  с едиными региональными информационными системами и ресурсами в сфере образования;</a:t>
          </a:r>
        </a:p>
      </dsp:txBody>
      <dsp:txXfrm>
        <a:off x="380458" y="1010663"/>
        <a:ext cx="2991785" cy="596852"/>
      </dsp:txXfrm>
    </dsp:sp>
    <dsp:sp modelId="{D6B6C873-8DDB-41E2-8399-7A8C73957688}">
      <dsp:nvSpPr>
        <dsp:cNvPr id="0" name=""/>
        <dsp:cNvSpPr/>
      </dsp:nvSpPr>
      <dsp:spPr>
        <a:xfrm>
          <a:off x="246220" y="199537"/>
          <a:ext cx="158060" cy="310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876"/>
              </a:lnTo>
              <a:lnTo>
                <a:pt x="158060" y="3109876"/>
              </a:lnTo>
            </a:path>
          </a:pathLst>
        </a:custGeom>
        <a:noFill/>
        <a:ln w="25400" cap="sq" cmpd="sng" algn="ctr">
          <a:solidFill>
            <a:srgbClr val="0070C0"/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6B219-54D6-4D45-AF45-6011B036DB41}">
      <dsp:nvSpPr>
        <dsp:cNvPr id="0" name=""/>
        <dsp:cNvSpPr/>
      </dsp:nvSpPr>
      <dsp:spPr>
        <a:xfrm>
          <a:off x="404281" y="3149443"/>
          <a:ext cx="3011479" cy="319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защиты информации в интегрируемых системах</a:t>
          </a:r>
          <a:endParaRPr lang="ru-RU" sz="1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52" y="3158814"/>
        <a:ext cx="2992737" cy="301199"/>
      </dsp:txXfrm>
    </dsp:sp>
    <dsp:sp modelId="{4CAED913-DD9A-47E5-B124-C59BC87A3934}">
      <dsp:nvSpPr>
        <dsp:cNvPr id="0" name=""/>
        <dsp:cNvSpPr/>
      </dsp:nvSpPr>
      <dsp:spPr>
        <a:xfrm>
          <a:off x="246220" y="199537"/>
          <a:ext cx="158060" cy="2641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916"/>
              </a:lnTo>
              <a:lnTo>
                <a:pt x="158060" y="2641916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5DE53-F8A8-46D1-B928-22F25345FB75}">
      <dsp:nvSpPr>
        <dsp:cNvPr id="0" name=""/>
        <dsp:cNvSpPr/>
      </dsp:nvSpPr>
      <dsp:spPr>
        <a:xfrm>
          <a:off x="404281" y="2628109"/>
          <a:ext cx="2975822" cy="42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возможностей более полного и эффективного вовлечения родителей (законных представителей) в процесс образования своих детей.</a:t>
          </a:r>
          <a:endParaRPr lang="ru-RU" sz="10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78" y="2640606"/>
        <a:ext cx="2950828" cy="401696"/>
      </dsp:txXfrm>
    </dsp:sp>
    <dsp:sp modelId="{D64023D9-6A5F-4D6D-9087-32A028920A42}">
      <dsp:nvSpPr>
        <dsp:cNvPr id="0" name=""/>
        <dsp:cNvSpPr/>
      </dsp:nvSpPr>
      <dsp:spPr>
        <a:xfrm>
          <a:off x="246220" y="199537"/>
          <a:ext cx="158060" cy="193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850"/>
              </a:lnTo>
              <a:lnTo>
                <a:pt x="158060" y="1933850"/>
              </a:lnTo>
            </a:path>
          </a:pathLst>
        </a:custGeom>
        <a:noFill/>
        <a:ln w="25400" cap="sq" cmpd="sng" algn="ctr">
          <a:solidFill>
            <a:srgbClr val="0070C0"/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8209E-8438-4130-9655-5CF3D9DC3568}">
      <dsp:nvSpPr>
        <dsp:cNvPr id="0" name=""/>
        <dsp:cNvSpPr/>
      </dsp:nvSpPr>
      <dsp:spPr>
        <a:xfrm>
          <a:off x="404281" y="1704398"/>
          <a:ext cx="3020698" cy="857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подготовки педагогического состава за счет практики наставничества и подключения студентов педагогических вузов к обучению у опытных преподавателей  путем использования дистанционных образовательных технологий.</a:t>
          </a:r>
          <a:endParaRPr lang="ru-RU" sz="1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410" y="1729527"/>
        <a:ext cx="2970440" cy="807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48BA-35D4-4C3F-A4FD-92064E6157AC}">
      <dsp:nvSpPr>
        <dsp:cNvPr id="0" name=""/>
        <dsp:cNvSpPr/>
      </dsp:nvSpPr>
      <dsp:spPr>
        <a:xfrm>
          <a:off x="31061" y="0"/>
          <a:ext cx="481489" cy="150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  <a:r>
            <a:rPr lang="en-US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000" kern="1200" dirty="0">
            <a:solidFill>
              <a:schemeClr val="bg1"/>
            </a:solidFill>
          </a:endParaRPr>
        </a:p>
      </dsp:txBody>
      <dsp:txXfrm>
        <a:off x="35466" y="4405"/>
        <a:ext cx="472679" cy="141590"/>
      </dsp:txXfrm>
    </dsp:sp>
    <dsp:sp modelId="{D5DE222F-8889-4ADB-8753-EB6479ADACED}">
      <dsp:nvSpPr>
        <dsp:cNvPr id="0" name=""/>
        <dsp:cNvSpPr/>
      </dsp:nvSpPr>
      <dsp:spPr>
        <a:xfrm>
          <a:off x="79210" y="150400"/>
          <a:ext cx="102796" cy="384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489"/>
              </a:lnTo>
              <a:lnTo>
                <a:pt x="102796" y="384489"/>
              </a:lnTo>
            </a:path>
          </a:pathLst>
        </a:custGeom>
        <a:noFill/>
        <a:ln w="25400" cap="rnd" cmpd="sng" algn="ctr">
          <a:solidFill>
            <a:srgbClr val="0070C0"/>
          </a:solidFill>
          <a:prstDash val="sysDot"/>
          <a:round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419FC-24F9-4BE1-B50B-461BC589F273}">
      <dsp:nvSpPr>
        <dsp:cNvPr id="0" name=""/>
        <dsp:cNvSpPr/>
      </dsp:nvSpPr>
      <dsp:spPr>
        <a:xfrm>
          <a:off x="182007" y="201548"/>
          <a:ext cx="2854949" cy="666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эффективной информационной поддержки органов и организаций системы образования и граждан в рамках процессов организации получения образования и управления образовательным процессом.</a:t>
          </a:r>
        </a:p>
      </dsp:txBody>
      <dsp:txXfrm>
        <a:off x="201533" y="221074"/>
        <a:ext cx="2815897" cy="627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DE143-6B2C-48D2-AF6A-61C3C661A651}">
      <dsp:nvSpPr>
        <dsp:cNvPr id="0" name=""/>
        <dsp:cNvSpPr/>
      </dsp:nvSpPr>
      <dsp:spPr>
        <a:xfrm>
          <a:off x="1047314" y="1311470"/>
          <a:ext cx="326285" cy="621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142" y="0"/>
              </a:lnTo>
              <a:lnTo>
                <a:pt x="163142" y="621732"/>
              </a:lnTo>
              <a:lnTo>
                <a:pt x="326285" y="621732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2903" y="1604782"/>
        <a:ext cx="35107" cy="35107"/>
      </dsp:txXfrm>
    </dsp:sp>
    <dsp:sp modelId="{755DC3FF-91EE-4714-8541-508C4C5D932D}">
      <dsp:nvSpPr>
        <dsp:cNvPr id="0" name=""/>
        <dsp:cNvSpPr/>
      </dsp:nvSpPr>
      <dsp:spPr>
        <a:xfrm>
          <a:off x="1047314" y="1184730"/>
          <a:ext cx="3262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6739"/>
              </a:moveTo>
              <a:lnTo>
                <a:pt x="163142" y="126739"/>
              </a:lnTo>
              <a:lnTo>
                <a:pt x="163142" y="45720"/>
              </a:lnTo>
              <a:lnTo>
                <a:pt x="326285" y="4572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02052" y="1222046"/>
        <a:ext cx="16809" cy="16809"/>
      </dsp:txXfrm>
    </dsp:sp>
    <dsp:sp modelId="{0CD59FB1-156B-431A-8D38-D4E8C9B028AF}">
      <dsp:nvSpPr>
        <dsp:cNvPr id="0" name=""/>
        <dsp:cNvSpPr/>
      </dsp:nvSpPr>
      <dsp:spPr>
        <a:xfrm>
          <a:off x="1047314" y="608718"/>
          <a:ext cx="326285" cy="702751"/>
        </a:xfrm>
        <a:custGeom>
          <a:avLst/>
          <a:gdLst/>
          <a:ahLst/>
          <a:cxnLst/>
          <a:rect l="0" t="0" r="0" b="0"/>
          <a:pathLst>
            <a:path>
              <a:moveTo>
                <a:pt x="0" y="702751"/>
              </a:moveTo>
              <a:lnTo>
                <a:pt x="163142" y="702751"/>
              </a:lnTo>
              <a:lnTo>
                <a:pt x="163142" y="0"/>
              </a:lnTo>
              <a:lnTo>
                <a:pt x="326285" y="0"/>
              </a:lnTo>
            </a:path>
          </a:pathLst>
        </a:custGeom>
        <a:noFill/>
        <a:ln w="25400" cap="rnd" cmpd="sng" algn="ctr">
          <a:solidFill>
            <a:schemeClr val="accent1">
              <a:lumMod val="75000"/>
            </a:schemeClr>
          </a:solidFill>
          <a:prstDash val="sysDot"/>
          <a:round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1086" y="940724"/>
        <a:ext cx="38740" cy="38740"/>
      </dsp:txXfrm>
    </dsp:sp>
    <dsp:sp modelId="{E771AED6-44B6-4D32-85FE-4006D22212E7}">
      <dsp:nvSpPr>
        <dsp:cNvPr id="0" name=""/>
        <dsp:cNvSpPr/>
      </dsp:nvSpPr>
      <dsp:spPr>
        <a:xfrm rot="16200000">
          <a:off x="-54278" y="1125420"/>
          <a:ext cx="1831086" cy="372099"/>
        </a:xfrm>
        <a:prstGeom prst="rect">
          <a:avLst/>
        </a:prstGeom>
        <a:solidFill>
          <a:schemeClr val="accent1">
            <a:lumMod val="60000"/>
            <a:lumOff val="40000"/>
            <a:alpha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родителей</a:t>
          </a:r>
          <a:endParaRPr lang="ru-RU" sz="1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54278" y="1125420"/>
        <a:ext cx="1831086" cy="372099"/>
      </dsp:txXfrm>
    </dsp:sp>
    <dsp:sp modelId="{36F953EA-A1F7-4EED-9365-2016F2885209}">
      <dsp:nvSpPr>
        <dsp:cNvPr id="0" name=""/>
        <dsp:cNvSpPr/>
      </dsp:nvSpPr>
      <dsp:spPr>
        <a:xfrm>
          <a:off x="1373599" y="360025"/>
          <a:ext cx="1631425" cy="497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образовательного процесса и его результатов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599" y="360025"/>
        <a:ext cx="1631425" cy="497385"/>
      </dsp:txXfrm>
    </dsp:sp>
    <dsp:sp modelId="{72BF15B0-7790-482C-86A8-DE431A45650C}">
      <dsp:nvSpPr>
        <dsp:cNvPr id="0" name=""/>
        <dsp:cNvSpPr/>
      </dsp:nvSpPr>
      <dsp:spPr>
        <a:xfrm>
          <a:off x="1373599" y="981757"/>
          <a:ext cx="1631425" cy="497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Дистанционные и родительские собрания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599" y="981757"/>
        <a:ext cx="1631425" cy="497385"/>
      </dsp:txXfrm>
    </dsp:sp>
    <dsp:sp modelId="{4F7145AC-25F7-43A2-A979-5158EA249E27}">
      <dsp:nvSpPr>
        <dsp:cNvPr id="0" name=""/>
        <dsp:cNvSpPr/>
      </dsp:nvSpPr>
      <dsp:spPr>
        <a:xfrm>
          <a:off x="1373599" y="1603490"/>
          <a:ext cx="1631425" cy="659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Влечение в образовательный процесс рекомендации контента, дополнительного образования, сервисов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599" y="1603490"/>
        <a:ext cx="1631425" cy="65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E1C391CC-FD17-4B37-BAC6-FC1EA14F101F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D9657C76-6BF0-461F-BD46-29492343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2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52538"/>
            <a:ext cx="4881563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7C76-6BF0-461F-BD46-2949234352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4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14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5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04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D90A4-1184-4526-8819-40F50A4B7A1E}" type="datetimeFigureOut">
              <a:rPr lang="ru-RU" smtClean="0"/>
              <a:t>пт 12.08.22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E486-E6F6-4E8C-A925-CD6FD1601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1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3.wdp"/><Relationship Id="rId18" Type="http://schemas.openxmlformats.org/officeDocument/2006/relationships/image" Target="../media/image18.png"/><Relationship Id="rId26" Type="http://schemas.openxmlformats.org/officeDocument/2006/relationships/diagramData" Target="../diagrams/data2.xml"/><Relationship Id="rId3" Type="http://schemas.openxmlformats.org/officeDocument/2006/relationships/image" Target="../media/image6.png"/><Relationship Id="rId21" Type="http://schemas.openxmlformats.org/officeDocument/2006/relationships/diagramData" Target="../diagrams/data1.xml"/><Relationship Id="rId34" Type="http://schemas.openxmlformats.org/officeDocument/2006/relationships/diagramColors" Target="../diagrams/colors3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5" Type="http://schemas.microsoft.com/office/2007/relationships/diagramDrawing" Target="../diagrams/drawing1.xml"/><Relationship Id="rId33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microsoft.com/office/2007/relationships/hdphoto" Target="../media/hdphoto6.wdp"/><Relationship Id="rId29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24" Type="http://schemas.openxmlformats.org/officeDocument/2006/relationships/diagramColors" Target="../diagrams/colors1.xml"/><Relationship Id="rId32" Type="http://schemas.openxmlformats.org/officeDocument/2006/relationships/diagramLayout" Target="../diagrams/layout3.xml"/><Relationship Id="rId5" Type="http://schemas.openxmlformats.org/officeDocument/2006/relationships/image" Target="../media/image9.png"/><Relationship Id="rId15" Type="http://schemas.microsoft.com/office/2007/relationships/hdphoto" Target="../media/hdphoto4.wdp"/><Relationship Id="rId23" Type="http://schemas.openxmlformats.org/officeDocument/2006/relationships/diagramQuickStyle" Target="../diagrams/quickStyle1.xml"/><Relationship Id="rId28" Type="http://schemas.openxmlformats.org/officeDocument/2006/relationships/diagramQuickStyle" Target="../diagrams/quickStyle2.xml"/><Relationship Id="rId36" Type="http://schemas.openxmlformats.org/officeDocument/2006/relationships/image" Target="../media/image20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31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diagramLayout" Target="../diagrams/layout1.xml"/><Relationship Id="rId27" Type="http://schemas.openxmlformats.org/officeDocument/2006/relationships/diagramLayout" Target="../diagrams/layout2.xml"/><Relationship Id="rId30" Type="http://schemas.microsoft.com/office/2007/relationships/diagramDrawing" Target="../diagrams/drawing2.xml"/><Relationship Id="rId35" Type="http://schemas.microsoft.com/office/2007/relationships/diagramDrawing" Target="../diagrams/drawing3.xml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6598" y="1274174"/>
            <a:ext cx="3219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ТЫВА В КОНТЕКСТЕ ВНЕДРЕНИЯ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ШКОЛА»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856" y="263028"/>
            <a:ext cx="983829" cy="9733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1" y="96043"/>
            <a:ext cx="1524000" cy="13073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9962" y="33564"/>
            <a:ext cx="2886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РАВОВЫЕ АКТЫ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3748" y="432818"/>
            <a:ext cx="3157535" cy="378565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07.12.2020 г. №2040 «О проведении эксперимента по внедрению цифровой образовательной среды»;</a:t>
            </a: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30 июня 2021 г. № 396 «О создании федеральной государственной информационной системы </a:t>
            </a:r>
            <a:r>
              <a:rPr lang="ru-RU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 февраля 2022 г. № 346 «Об обеспечении взаимодействия региональных государственных информационных систем в сфере общего и среднего профессионального образования с системой «Моя школа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13 июля 2022 г. №1241 «О федеральной государственной информационной системе «Моя школа» и внесении изменения в подпункт "а"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0288" y="3187304"/>
            <a:ext cx="1895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72" y="3009301"/>
            <a:ext cx="3291829" cy="695800"/>
          </a:xfrm>
          <a:prstGeom prst="rect">
            <a:avLst/>
          </a:prstGeom>
        </p:spPr>
      </p:pic>
      <p:pic>
        <p:nvPicPr>
          <p:cNvPr id="1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17055"/>
            <a:ext cx="9906001" cy="240945"/>
          </a:xfrm>
          <a:prstGeom prst="rect">
            <a:avLst/>
          </a:prstGeom>
        </p:spPr>
      </p:pic>
      <p:pic>
        <p:nvPicPr>
          <p:cNvPr id="17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101" y="310563"/>
            <a:ext cx="6477000" cy="45719"/>
          </a:xfrm>
          <a:prstGeom prst="rect">
            <a:avLst/>
          </a:prstGeom>
        </p:spPr>
      </p:pic>
      <p:sp>
        <p:nvSpPr>
          <p:cNvPr id="19" name="object 9"/>
          <p:cNvSpPr txBox="1"/>
          <p:nvPr/>
        </p:nvSpPr>
        <p:spPr>
          <a:xfrm>
            <a:off x="3333748" y="6258473"/>
            <a:ext cx="3140918" cy="3216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0" tIns="13758" rIns="0" bIns="0" rtlCol="0">
            <a:spAutoFit/>
          </a:bodyPr>
          <a:lstStyle/>
          <a:p>
            <a:pPr marL="13070" marR="5503" indent="-1376" algn="ctr">
              <a:spcBef>
                <a:spcPts val="108"/>
              </a:spcBef>
            </a:pPr>
            <a:r>
              <a:rPr lang="ru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версию документов можно прочитать, наведя камеру телефона на соответствующий</a:t>
            </a:r>
            <a:r>
              <a:rPr lang="en-US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QR-</a:t>
            </a:r>
            <a:r>
              <a:rPr lang="tt-RU" sz="1000" spc="16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код.</a:t>
            </a:r>
            <a:endParaRPr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20" y="4277272"/>
            <a:ext cx="1933027" cy="19330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455" y="33563"/>
            <a:ext cx="313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ТРЕБОВАНИЯ: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504" y="425959"/>
            <a:ext cx="3132896" cy="36189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цифрой библиотеки</a:t>
            </a:r>
          </a:p>
          <a:p>
            <a:pPr lvl="0"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реестров профилей участников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endParaRPr lang="ru-RU" sz="1000" dirty="0">
              <a:solidFill>
                <a:srgbClr val="002060"/>
              </a:solidFill>
            </a:endParaRP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кабинетов участников</a:t>
            </a:r>
          </a:p>
          <a:p>
            <a:pPr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применения оборудования, используемого в образовательных организациях в рамках федерального проекта «Цифровая образовательная среда» национального проекта «Образование»;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электронных       дневника, журнала и расписания; 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профессионального развития педагогически и руководящих работников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электронных механизмов участия законных представителей обучающихся в деятельности организаций</a:t>
            </a:r>
          </a:p>
          <a:p>
            <a:pPr indent="-139303">
              <a:spcAft>
                <a:spcPts val="488"/>
              </a:spcAft>
              <a:buFont typeface="Courier New" panose="02070309020205020404" pitchFamily="49" charset="0"/>
              <a:buChar char="o"/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комплексных мониторинговых исследований результатов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0241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54" y="471957"/>
            <a:ext cx="9783177" cy="535637"/>
            <a:chOff x="1" y="1006000"/>
            <a:chExt cx="3619500" cy="48201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1006000"/>
              <a:ext cx="3619500" cy="45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536" y="1097952"/>
              <a:ext cx="206808" cy="3900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47429" y="27079"/>
            <a:ext cx="3079699" cy="420735"/>
          </a:xfrm>
          <a:prstGeom prst="rect">
            <a:avLst/>
          </a:prstGeom>
        </p:spPr>
        <p:txBody>
          <a:bodyPr vert="horz" wrap="square" lIns="0" tIns="50906" rIns="0" bIns="0" rtlCol="0" anchor="ctr">
            <a:spAutoFit/>
          </a:bodyPr>
          <a:lstStyle/>
          <a:p>
            <a:pPr marL="13758" marR="5503" algn="ctr">
              <a:lnSpc>
                <a:spcPct val="100000"/>
              </a:lnSpc>
              <a:spcBef>
                <a:spcPts val="401"/>
              </a:spcBef>
            </a:pPr>
            <a:r>
              <a:rPr lang="ru-RU" sz="1200" b="1" spc="8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1200" b="1" spc="-22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76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1200" b="1" spc="-2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200" b="1" spc="-2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sz="1200" b="1" spc="-6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5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1200" b="1" spc="-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spc="9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6552385"/>
            <a:ext cx="9906000" cy="321026"/>
          </a:xfrm>
          <a:prstGeom prst="rect">
            <a:avLst/>
          </a:prstGeom>
          <a:solidFill>
            <a:schemeClr val="lt1"/>
          </a:solidFill>
          <a:effectLst>
            <a:reflection stA="0" endPos="65000" dist="50800" dir="5400000" sy="-100000" algn="bl" rotWithShape="0"/>
          </a:effectLst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2102" y="1032721"/>
            <a:ext cx="431533" cy="3910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42102" y="89395"/>
            <a:ext cx="2950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ДЛЯ РОДИТЕЛЕЙ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/>
          <a:srcRect l="10431" r="8732"/>
          <a:stretch/>
        </p:blipFill>
        <p:spPr>
          <a:xfrm>
            <a:off x="6712026" y="3401355"/>
            <a:ext cx="3188822" cy="3106104"/>
          </a:xfrm>
          <a:prstGeom prst="rect">
            <a:avLst/>
          </a:prstGeom>
          <a:noFill/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/>
          <a:srcRect l="22229" t="8555" r="10108" b="9358"/>
          <a:stretch/>
        </p:blipFill>
        <p:spPr>
          <a:xfrm>
            <a:off x="3484953" y="3550448"/>
            <a:ext cx="3300576" cy="32305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050" y="3694534"/>
            <a:ext cx="2664183" cy="172531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4700" y1="51152" x2="44700" y2="51152"/>
                        <a14:foregroundMark x1="42396" y1="35484" x2="55069" y2="59217"/>
                        <a14:foregroundMark x1="40092" y1="61521" x2="71198" y2="48157"/>
                        <a14:foregroundMark x1="34332" y1="46544" x2="57143" y2="46544"/>
                        <a14:foregroundMark x1="48387" y1="36175" x2="67512" y2="50230"/>
                        <a14:foregroundMark x1="54147" y1="36175" x2="44700" y2="34793"/>
                        <a14:foregroundMark x1="35714" y1="45161" x2="40783" y2="55530"/>
                        <a14:foregroundMark x1="54147" y1="34793" x2="63825" y2="45161"/>
                        <a14:foregroundMark x1="63134" y1="54839" x2="51152" y2="65899"/>
                        <a14:foregroundMark x1="33410" y1="46544" x2="46774" y2="665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3456" y="5127703"/>
            <a:ext cx="231363" cy="23136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47667" y1="46875" x2="47667" y2="48625"/>
                        <a14:foregroundMark x1="49333" y1="48625" x2="50417" y2="47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281" y="5129246"/>
            <a:ext cx="345231" cy="23015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81" b="95000" l="6667" r="92381">
                        <a14:foregroundMark x1="52381" y1="7857" x2="52381" y2="7857"/>
                        <a14:foregroundMark x1="92857" y1="45952" x2="92857" y2="45952"/>
                        <a14:foregroundMark x1="53095" y1="95238" x2="53095" y2="95238"/>
                        <a14:foregroundMark x1="6667" y1="52857" x2="6667" y2="5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644" y="5129246"/>
            <a:ext cx="231262" cy="23126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3" b="100000" l="0" r="99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8745" y="5116313"/>
            <a:ext cx="223793" cy="2325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6064" y="98948"/>
            <a:ext cx="288068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38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138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57035" y="2093868"/>
            <a:ext cx="438393" cy="47403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95684" y="598901"/>
            <a:ext cx="2396778" cy="4001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Проверенный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и воспитательный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036" b="77321" l="72253" r="96337"/>
                    </a14:imgEffect>
                  </a14:imgLayer>
                </a14:imgProps>
              </a:ext>
            </a:extLst>
          </a:blip>
          <a:srcRect l="69303" b="15839"/>
          <a:stretch/>
        </p:blipFill>
        <p:spPr>
          <a:xfrm>
            <a:off x="6952583" y="471957"/>
            <a:ext cx="2441598" cy="2708434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99538166"/>
              </p:ext>
            </p:extLst>
          </p:nvPr>
        </p:nvGraphicFramePr>
        <p:xfrm>
          <a:off x="-71548" y="1498927"/>
          <a:ext cx="3542102" cy="361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851750693"/>
              </p:ext>
            </p:extLst>
          </p:nvPr>
        </p:nvGraphicFramePr>
        <p:xfrm>
          <a:off x="85805" y="570751"/>
          <a:ext cx="3269870" cy="107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39517265"/>
              </p:ext>
            </p:extLst>
          </p:nvPr>
        </p:nvGraphicFramePr>
        <p:xfrm>
          <a:off x="6712026" y="553377"/>
          <a:ext cx="3680240" cy="262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1" r:lo="rId32" r:qs="rId33" r:cs="rId3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95684" y="1373142"/>
            <a:ext cx="2396776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Отказоустойчивая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безопасная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8170" y="1884643"/>
            <a:ext cx="2396777" cy="86177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об образовательных организациях пользователя или его детей, указанных в профиле пользователя в ЕСИА и статусе и этапах обучения в них</a:t>
            </a:r>
            <a:endParaRPr lang="ru-RU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095684" y="1066338"/>
            <a:ext cx="2396776" cy="2462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Проверенное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42102" y="1452150"/>
            <a:ext cx="498799" cy="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425</Words>
  <Application>Microsoft Office PowerPoint</Application>
  <PresentationFormat>Лист A4 (210x297 мм)</PresentationFormat>
  <Paragraphs>40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Courier New</vt:lpstr>
      <vt:lpstr>Times New Roman</vt:lpstr>
      <vt:lpstr>Тема Office</vt:lpstr>
      <vt:lpstr>Презентация PowerPoint</vt:lpstr>
      <vt:lpstr>Основные возможности для участников  образовательного процесса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СИЦ</dc:creator>
  <cp:lastModifiedBy>DefaultAccount</cp:lastModifiedBy>
  <cp:revision>83</cp:revision>
  <cp:lastPrinted>2022-08-10T06:00:29Z</cp:lastPrinted>
  <dcterms:created xsi:type="dcterms:W3CDTF">2022-08-09T03:48:22Z</dcterms:created>
  <dcterms:modified xsi:type="dcterms:W3CDTF">2022-08-12T09:40:53Z</dcterms:modified>
</cp:coreProperties>
</file>