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1BF"/>
    <a:srgbClr val="28778C"/>
    <a:srgbClr val="3398B3"/>
    <a:srgbClr val="1E5868"/>
    <a:srgbClr val="8ECDDE"/>
    <a:srgbClr val="010181"/>
    <a:srgbClr val="3F506E"/>
    <a:srgbClr val="0101BF"/>
    <a:srgbClr val="0101A1"/>
    <a:srgbClr val="010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84" autoAdjust="0"/>
  </p:normalViewPr>
  <p:slideViewPr>
    <p:cSldViewPr snapToGrid="0">
      <p:cViewPr varScale="1">
        <p:scale>
          <a:sx n="109" d="100"/>
          <a:sy n="109" d="100"/>
        </p:scale>
        <p:origin x="1416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A9679-9188-44B2-9CD6-3EC98AA3E41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4CD6F6-5B36-4FF5-80E0-88294456AEB0}">
      <dgm:prSet phldrT="[Текст]" custT="1"/>
      <dgm:spPr>
        <a:solidFill>
          <a:schemeClr val="bg1">
            <a:alpha val="70000"/>
          </a:schemeClr>
        </a:solidFill>
        <a:ln>
          <a:noFill/>
        </a:ln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solidFill>
              <a:schemeClr val="tx1"/>
            </a:solidFill>
          </a:endParaRPr>
        </a:p>
      </dgm:t>
    </dgm:pt>
    <dgm:pt modelId="{424B38B9-8D17-40BA-ACAB-B5FFF15963E2}" type="parTrans" cxnId="{E1D7B906-F455-4DF3-ACAB-08FAFF6FB30D}">
      <dgm:prSet/>
      <dgm:spPr/>
      <dgm:t>
        <a:bodyPr/>
        <a:lstStyle/>
        <a:p>
          <a:endParaRPr lang="ru-RU"/>
        </a:p>
      </dgm:t>
    </dgm:pt>
    <dgm:pt modelId="{801E583C-A4B5-4AEC-A75D-D8F858431BB2}" type="sibTrans" cxnId="{E1D7B906-F455-4DF3-ACAB-08FAFF6FB30D}">
      <dgm:prSet/>
      <dgm:spPr/>
      <dgm:t>
        <a:bodyPr/>
        <a:lstStyle/>
        <a:p>
          <a:endParaRPr lang="ru-RU"/>
        </a:p>
      </dgm:t>
    </dgm:pt>
    <dgm:pt modelId="{C8891B87-8133-42F3-A6E2-6D8C285E70ED}">
      <dgm:prSet phldrT="[Текст]" custT="1"/>
      <dgm:spPr>
        <a:solidFill>
          <a:schemeClr val="bg1">
            <a:alpha val="7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равного доступа к качественному цифровому образовательному контенту и цифровым образовательным сервисам</a:t>
          </a:r>
        </a:p>
      </dgm:t>
    </dgm:pt>
    <dgm:pt modelId="{321B208F-1A52-427D-A04C-B2D3A22E8E1F}" type="parTrans" cxnId="{F1B9FE10-51F8-4F5C-82E5-2C60DDE2F0E4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5446449E-8B06-481F-B6C9-182F20E5576E}" type="sibTrans" cxnId="{F1B9FE10-51F8-4F5C-82E5-2C60DDE2F0E4}">
      <dgm:prSet/>
      <dgm:spPr/>
      <dgm:t>
        <a:bodyPr/>
        <a:lstStyle/>
        <a:p>
          <a:endParaRPr lang="ru-RU"/>
        </a:p>
      </dgm:t>
    </dgm:pt>
    <dgm:pt modelId="{18407989-54F6-43F9-836E-5AEFFD017CF1}">
      <dgm:prSet phldrT="[Текст]" custT="1"/>
      <dgm:spPr>
        <a:solidFill>
          <a:schemeClr val="bg1">
            <a:alpha val="7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подготовки педагогического состава за счет практики наставничества путем использования дистанционных образовательных технологий</a:t>
          </a:r>
          <a:endParaRPr lang="ru-RU" sz="1000" dirty="0"/>
        </a:p>
      </dgm:t>
    </dgm:pt>
    <dgm:pt modelId="{C9836C01-787B-40D5-9E71-727C5F7125AF}" type="parTrans" cxnId="{858472C4-598F-4D1B-BD73-57098029634A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424CA044-8308-4E39-AA71-453069E906F5}" type="sibTrans" cxnId="{858472C4-598F-4D1B-BD73-57098029634A}">
      <dgm:prSet/>
      <dgm:spPr/>
      <dgm:t>
        <a:bodyPr/>
        <a:lstStyle/>
        <a:p>
          <a:endParaRPr lang="ru-RU"/>
        </a:p>
      </dgm:t>
    </dgm:pt>
    <dgm:pt modelId="{C01A253F-F5C6-4CC1-A949-C502C35D9E05}">
      <dgm:prSet custT="1"/>
      <dgm:spPr>
        <a:solidFill>
          <a:schemeClr val="bg1">
            <a:alpha val="70000"/>
          </a:schemeClr>
        </a:solidFill>
        <a:ln>
          <a:noFill/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защиты информации в интегрируемых системах</a:t>
          </a:r>
          <a:endParaRPr lang="ru-RU" sz="1000" dirty="0" smtClean="0"/>
        </a:p>
        <a:p>
          <a:pPr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dirty="0">
            <a:solidFill>
              <a:schemeClr val="tx1"/>
            </a:solidFill>
          </a:endParaRPr>
        </a:p>
      </dgm:t>
    </dgm:pt>
    <dgm:pt modelId="{371799A8-40D4-45D0-8631-428B532E5E5C}" type="parTrans" cxnId="{2D5ECA9A-88F3-409B-AB58-7043F2399994}">
      <dgm:prSet/>
      <dgm:spPr>
        <a:ln w="25400" cap="sq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B424653D-B249-490A-9FFE-9D595068EA12}" type="sibTrans" cxnId="{2D5ECA9A-88F3-409B-AB58-7043F2399994}">
      <dgm:prSet/>
      <dgm:spPr/>
      <dgm:t>
        <a:bodyPr/>
        <a:lstStyle/>
        <a:p>
          <a:endParaRPr lang="ru-RU"/>
        </a:p>
      </dgm:t>
    </dgm:pt>
    <dgm:pt modelId="{285629DE-7C9D-449B-B9DC-5B27CA567886}">
      <dgm:prSet custT="1"/>
      <dgm:spPr>
        <a:solidFill>
          <a:schemeClr val="bg1">
            <a:alpha val="7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возможности реализации образовательных программ с использованием дистанционных образовательных технологий</a:t>
          </a:r>
          <a:endParaRPr lang="ru-RU" sz="10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9AEE6-6459-4C1A-9C28-5B1BD5392F2E}" type="parTrans" cxnId="{3B9B008E-B8A3-4294-8D70-399F2E9327AB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E5B4D962-C1C8-4FA8-8056-E6746D6B1242}" type="sibTrans" cxnId="{3B9B008E-B8A3-4294-8D70-399F2E9327AB}">
      <dgm:prSet/>
      <dgm:spPr/>
      <dgm:t>
        <a:bodyPr/>
        <a:lstStyle/>
        <a:p>
          <a:endParaRPr lang="ru-RU"/>
        </a:p>
      </dgm:t>
    </dgm:pt>
    <dgm:pt modelId="{8189A049-FA18-43B3-ADD8-51CC17E083B0}">
      <dgm:prSet custT="1"/>
      <dgm:spPr>
        <a:solidFill>
          <a:schemeClr val="bg1">
            <a:alpha val="7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возможностей более полного и эффективного вовлечения родителей в процесс образования своих детей</a:t>
          </a:r>
          <a:endParaRPr lang="ru-RU" sz="10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C2538-A0EA-4150-9BD4-F19BA5D161F3}" type="parTrans" cxnId="{0454C169-1579-4DB8-8F9C-2F1556268AAA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8F52EAE1-5995-4A8E-A2EC-686CFB1B94F1}" type="sibTrans" cxnId="{0454C169-1579-4DB8-8F9C-2F1556268AAA}">
      <dgm:prSet/>
      <dgm:spPr/>
      <dgm:t>
        <a:bodyPr/>
        <a:lstStyle/>
        <a:p>
          <a:endParaRPr lang="ru-RU"/>
        </a:p>
      </dgm:t>
    </dgm:pt>
    <dgm:pt modelId="{7A482BCB-4B5E-4A9C-94B9-6D8747CD5851}" type="pres">
      <dgm:prSet presAssocID="{FBEA9679-9188-44B2-9CD6-3EC98AA3E4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7FDCEB-A3D6-409C-9556-0817C32914FE}" type="pres">
      <dgm:prSet presAssocID="{344CD6F6-5B36-4FF5-80E0-88294456AEB0}" presName="singleCycle" presStyleCnt="0"/>
      <dgm:spPr/>
    </dgm:pt>
    <dgm:pt modelId="{1B331A47-3F1D-4B42-B581-48F100E09E19}" type="pres">
      <dgm:prSet presAssocID="{344CD6F6-5B36-4FF5-80E0-88294456AEB0}" presName="singleCenter" presStyleLbl="node1" presStyleIdx="0" presStyleCnt="6" custScaleX="78044" custScaleY="47619" custLinFactNeighborX="6907" custLinFactNeighborY="-1178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B78BE1D-6BFC-4764-AEBB-A120F9EC3829}" type="pres">
      <dgm:prSet presAssocID="{321B208F-1A52-427D-A04C-B2D3A22E8E1F}" presName="Name56" presStyleLbl="parChTrans1D2" presStyleIdx="0" presStyleCnt="5"/>
      <dgm:spPr/>
      <dgm:t>
        <a:bodyPr/>
        <a:lstStyle/>
        <a:p>
          <a:endParaRPr lang="ru-RU"/>
        </a:p>
      </dgm:t>
    </dgm:pt>
    <dgm:pt modelId="{6BBC0CE7-161E-4B0B-A906-A270D9B9545F}" type="pres">
      <dgm:prSet presAssocID="{C8891B87-8133-42F3-A6E2-6D8C285E70ED}" presName="text0" presStyleLbl="node1" presStyleIdx="1" presStyleCnt="6" custScaleX="252143" custScaleY="89784" custRadScaleRad="102250" custRadScaleInc="23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D61B3-61C7-4B8B-8008-BE9BD2A946B2}" type="pres">
      <dgm:prSet presAssocID="{151C2538-A0EA-4150-9BD4-F19BA5D161F3}" presName="Name56" presStyleLbl="parChTrans1D2" presStyleIdx="1" presStyleCnt="5"/>
      <dgm:spPr/>
      <dgm:t>
        <a:bodyPr/>
        <a:lstStyle/>
        <a:p>
          <a:endParaRPr lang="ru-RU"/>
        </a:p>
      </dgm:t>
    </dgm:pt>
    <dgm:pt modelId="{0D4606ED-7A5B-4FF7-8FA5-9310B9D4EE9F}" type="pres">
      <dgm:prSet presAssocID="{8189A049-FA18-43B3-ADD8-51CC17E083B0}" presName="text0" presStyleLbl="node1" presStyleIdx="2" presStyleCnt="6" custScaleX="193050" custScaleY="121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19A47-D51B-4615-B85C-9B339EEAAF7F}" type="pres">
      <dgm:prSet presAssocID="{371799A8-40D4-45D0-8631-428B532E5E5C}" presName="Name56" presStyleLbl="parChTrans1D2" presStyleIdx="2" presStyleCnt="5"/>
      <dgm:spPr/>
      <dgm:t>
        <a:bodyPr/>
        <a:lstStyle/>
        <a:p>
          <a:endParaRPr lang="ru-RU"/>
        </a:p>
      </dgm:t>
    </dgm:pt>
    <dgm:pt modelId="{3F5259F5-47EA-4DB6-BE97-431DB7EFC7B0}" type="pres">
      <dgm:prSet presAssocID="{C01A253F-F5C6-4CC1-A949-C502C35D9E05}" presName="text0" presStyleLbl="node1" presStyleIdx="3" presStyleCnt="6" custScaleX="176723" custScaleY="104094" custRadScaleRad="79669" custRadScaleInc="-7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FCA8F-C439-420E-9233-26F44BC6CE73}" type="pres">
      <dgm:prSet presAssocID="{C9836C01-787B-40D5-9E71-727C5F7125AF}" presName="Name56" presStyleLbl="parChTrans1D2" presStyleIdx="3" presStyleCnt="5"/>
      <dgm:spPr/>
      <dgm:t>
        <a:bodyPr/>
        <a:lstStyle/>
        <a:p>
          <a:endParaRPr lang="ru-RU"/>
        </a:p>
      </dgm:t>
    </dgm:pt>
    <dgm:pt modelId="{24A501FE-54DF-4238-A116-D27C77AF4679}" type="pres">
      <dgm:prSet presAssocID="{18407989-54F6-43F9-836E-5AEFFD017CF1}" presName="text0" presStyleLbl="node1" presStyleIdx="4" presStyleCnt="6" custScaleX="205880" custScaleY="182574" custRadScaleRad="91974" custRadScaleInc="6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6CD24-B159-4C76-A462-030BC2A47864}" type="pres">
      <dgm:prSet presAssocID="{4349AEE6-6459-4C1A-9C28-5B1BD5392F2E}" presName="Name56" presStyleLbl="parChTrans1D2" presStyleIdx="4" presStyleCnt="5"/>
      <dgm:spPr/>
      <dgm:t>
        <a:bodyPr/>
        <a:lstStyle/>
        <a:p>
          <a:endParaRPr lang="ru-RU"/>
        </a:p>
      </dgm:t>
    </dgm:pt>
    <dgm:pt modelId="{E94DC481-C568-41F8-94E6-5E4340D06C2A}" type="pres">
      <dgm:prSet presAssocID="{285629DE-7C9D-449B-B9DC-5B27CA567886}" presName="text0" presStyleLbl="node1" presStyleIdx="5" presStyleCnt="6" custScaleX="158000" custScaleY="196488" custRadScaleRad="85274" custRadScaleInc="9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2766C9-E7AF-49DF-A873-282163314288}" type="presOf" srcId="{285629DE-7C9D-449B-B9DC-5B27CA567886}" destId="{E94DC481-C568-41F8-94E6-5E4340D06C2A}" srcOrd="0" destOrd="0" presId="urn:microsoft.com/office/officeart/2008/layout/RadialCluster"/>
    <dgm:cxn modelId="{8EBD3A74-D406-47D3-9429-175DF51129CB}" type="presOf" srcId="{C9836C01-787B-40D5-9E71-727C5F7125AF}" destId="{78BFCA8F-C439-420E-9233-26F44BC6CE73}" srcOrd="0" destOrd="0" presId="urn:microsoft.com/office/officeart/2008/layout/RadialCluster"/>
    <dgm:cxn modelId="{C0F5303A-6568-4537-A7BA-62BA450636F6}" type="presOf" srcId="{4349AEE6-6459-4C1A-9C28-5B1BD5392F2E}" destId="{0B36CD24-B159-4C76-A462-030BC2A47864}" srcOrd="0" destOrd="0" presId="urn:microsoft.com/office/officeart/2008/layout/RadialCluster"/>
    <dgm:cxn modelId="{7AED49C1-D682-4B11-9D6D-BC09360870E2}" type="presOf" srcId="{8189A049-FA18-43B3-ADD8-51CC17E083B0}" destId="{0D4606ED-7A5B-4FF7-8FA5-9310B9D4EE9F}" srcOrd="0" destOrd="0" presId="urn:microsoft.com/office/officeart/2008/layout/RadialCluster"/>
    <dgm:cxn modelId="{F2A07C0F-E6BC-4F24-9689-032766E0D449}" type="presOf" srcId="{FBEA9679-9188-44B2-9CD6-3EC98AA3E41D}" destId="{7A482BCB-4B5E-4A9C-94B9-6D8747CD5851}" srcOrd="0" destOrd="0" presId="urn:microsoft.com/office/officeart/2008/layout/RadialCluster"/>
    <dgm:cxn modelId="{0454C169-1579-4DB8-8F9C-2F1556268AAA}" srcId="{344CD6F6-5B36-4FF5-80E0-88294456AEB0}" destId="{8189A049-FA18-43B3-ADD8-51CC17E083B0}" srcOrd="1" destOrd="0" parTransId="{151C2538-A0EA-4150-9BD4-F19BA5D161F3}" sibTransId="{8F52EAE1-5995-4A8E-A2EC-686CFB1B94F1}"/>
    <dgm:cxn modelId="{2D5ECA9A-88F3-409B-AB58-7043F2399994}" srcId="{344CD6F6-5B36-4FF5-80E0-88294456AEB0}" destId="{C01A253F-F5C6-4CC1-A949-C502C35D9E05}" srcOrd="2" destOrd="0" parTransId="{371799A8-40D4-45D0-8631-428B532E5E5C}" sibTransId="{B424653D-B249-490A-9FFE-9D595068EA12}"/>
    <dgm:cxn modelId="{B13E0FE9-3FA4-4119-9AD2-7750B69D8860}" type="presOf" srcId="{371799A8-40D4-45D0-8631-428B532E5E5C}" destId="{A1719A47-D51B-4615-B85C-9B339EEAAF7F}" srcOrd="0" destOrd="0" presId="urn:microsoft.com/office/officeart/2008/layout/RadialCluster"/>
    <dgm:cxn modelId="{E1D7B906-F455-4DF3-ACAB-08FAFF6FB30D}" srcId="{FBEA9679-9188-44B2-9CD6-3EC98AA3E41D}" destId="{344CD6F6-5B36-4FF5-80E0-88294456AEB0}" srcOrd="0" destOrd="0" parTransId="{424B38B9-8D17-40BA-ACAB-B5FFF15963E2}" sibTransId="{801E583C-A4B5-4AEC-A75D-D8F858431BB2}"/>
    <dgm:cxn modelId="{3B9B008E-B8A3-4294-8D70-399F2E9327AB}" srcId="{344CD6F6-5B36-4FF5-80E0-88294456AEB0}" destId="{285629DE-7C9D-449B-B9DC-5B27CA567886}" srcOrd="4" destOrd="0" parTransId="{4349AEE6-6459-4C1A-9C28-5B1BD5392F2E}" sibTransId="{E5B4D962-C1C8-4FA8-8056-E6746D6B1242}"/>
    <dgm:cxn modelId="{2DAD39CA-CADF-45FD-A265-0E57BB8B9A3D}" type="presOf" srcId="{344CD6F6-5B36-4FF5-80E0-88294456AEB0}" destId="{1B331A47-3F1D-4B42-B581-48F100E09E19}" srcOrd="0" destOrd="0" presId="urn:microsoft.com/office/officeart/2008/layout/RadialCluster"/>
    <dgm:cxn modelId="{A87E2807-1D5B-44E6-991D-E94247613335}" type="presOf" srcId="{C8891B87-8133-42F3-A6E2-6D8C285E70ED}" destId="{6BBC0CE7-161E-4B0B-A906-A270D9B9545F}" srcOrd="0" destOrd="0" presId="urn:microsoft.com/office/officeart/2008/layout/RadialCluster"/>
    <dgm:cxn modelId="{858472C4-598F-4D1B-BD73-57098029634A}" srcId="{344CD6F6-5B36-4FF5-80E0-88294456AEB0}" destId="{18407989-54F6-43F9-836E-5AEFFD017CF1}" srcOrd="3" destOrd="0" parTransId="{C9836C01-787B-40D5-9E71-727C5F7125AF}" sibTransId="{424CA044-8308-4E39-AA71-453069E906F5}"/>
    <dgm:cxn modelId="{DB11A8A2-FDA3-46BA-8F56-DA8BA7A6946D}" type="presOf" srcId="{151C2538-A0EA-4150-9BD4-F19BA5D161F3}" destId="{706D61B3-61C7-4B8B-8008-BE9BD2A946B2}" srcOrd="0" destOrd="0" presId="urn:microsoft.com/office/officeart/2008/layout/RadialCluster"/>
    <dgm:cxn modelId="{E1228620-E5E1-4BA6-9980-C835DDC603D0}" type="presOf" srcId="{18407989-54F6-43F9-836E-5AEFFD017CF1}" destId="{24A501FE-54DF-4238-A116-D27C77AF4679}" srcOrd="0" destOrd="0" presId="urn:microsoft.com/office/officeart/2008/layout/RadialCluster"/>
    <dgm:cxn modelId="{F1B9FE10-51F8-4F5C-82E5-2C60DDE2F0E4}" srcId="{344CD6F6-5B36-4FF5-80E0-88294456AEB0}" destId="{C8891B87-8133-42F3-A6E2-6D8C285E70ED}" srcOrd="0" destOrd="0" parTransId="{321B208F-1A52-427D-A04C-B2D3A22E8E1F}" sibTransId="{5446449E-8B06-481F-B6C9-182F20E5576E}"/>
    <dgm:cxn modelId="{B52B6767-50B1-4776-A30E-21A4FA1EC1EE}" type="presOf" srcId="{321B208F-1A52-427D-A04C-B2D3A22E8E1F}" destId="{7B78BE1D-6BFC-4764-AEBB-A120F9EC3829}" srcOrd="0" destOrd="0" presId="urn:microsoft.com/office/officeart/2008/layout/RadialCluster"/>
    <dgm:cxn modelId="{1E842454-D698-443D-80B4-18E317A4117C}" type="presOf" srcId="{C01A253F-F5C6-4CC1-A949-C502C35D9E05}" destId="{3F5259F5-47EA-4DB6-BE97-431DB7EFC7B0}" srcOrd="0" destOrd="0" presId="urn:microsoft.com/office/officeart/2008/layout/RadialCluster"/>
    <dgm:cxn modelId="{7AD8FDB0-2283-4BAB-8F16-AA95F184D02D}" type="presParOf" srcId="{7A482BCB-4B5E-4A9C-94B9-6D8747CD5851}" destId="{5F7FDCEB-A3D6-409C-9556-0817C32914FE}" srcOrd="0" destOrd="0" presId="urn:microsoft.com/office/officeart/2008/layout/RadialCluster"/>
    <dgm:cxn modelId="{28FE2163-B515-4E9B-8335-B47A1D346FB1}" type="presParOf" srcId="{5F7FDCEB-A3D6-409C-9556-0817C32914FE}" destId="{1B331A47-3F1D-4B42-B581-48F100E09E19}" srcOrd="0" destOrd="0" presId="urn:microsoft.com/office/officeart/2008/layout/RadialCluster"/>
    <dgm:cxn modelId="{554EE2D8-C8A0-407E-8699-CD9A3EF552BE}" type="presParOf" srcId="{5F7FDCEB-A3D6-409C-9556-0817C32914FE}" destId="{7B78BE1D-6BFC-4764-AEBB-A120F9EC3829}" srcOrd="1" destOrd="0" presId="urn:microsoft.com/office/officeart/2008/layout/RadialCluster"/>
    <dgm:cxn modelId="{875F4407-803C-45CD-B1B8-559A364106C4}" type="presParOf" srcId="{5F7FDCEB-A3D6-409C-9556-0817C32914FE}" destId="{6BBC0CE7-161E-4B0B-A906-A270D9B9545F}" srcOrd="2" destOrd="0" presId="urn:microsoft.com/office/officeart/2008/layout/RadialCluster"/>
    <dgm:cxn modelId="{57DEDF53-1062-4A08-884D-40A17A582BFB}" type="presParOf" srcId="{5F7FDCEB-A3D6-409C-9556-0817C32914FE}" destId="{706D61B3-61C7-4B8B-8008-BE9BD2A946B2}" srcOrd="3" destOrd="0" presId="urn:microsoft.com/office/officeart/2008/layout/RadialCluster"/>
    <dgm:cxn modelId="{FD1D60A2-99BF-4CE6-8AB3-EBD01D2C204D}" type="presParOf" srcId="{5F7FDCEB-A3D6-409C-9556-0817C32914FE}" destId="{0D4606ED-7A5B-4FF7-8FA5-9310B9D4EE9F}" srcOrd="4" destOrd="0" presId="urn:microsoft.com/office/officeart/2008/layout/RadialCluster"/>
    <dgm:cxn modelId="{E13E3798-ACA0-4A2F-9437-A561538DF5F1}" type="presParOf" srcId="{5F7FDCEB-A3D6-409C-9556-0817C32914FE}" destId="{A1719A47-D51B-4615-B85C-9B339EEAAF7F}" srcOrd="5" destOrd="0" presId="urn:microsoft.com/office/officeart/2008/layout/RadialCluster"/>
    <dgm:cxn modelId="{36907DED-AA0E-4CEF-884D-7A4447930CB0}" type="presParOf" srcId="{5F7FDCEB-A3D6-409C-9556-0817C32914FE}" destId="{3F5259F5-47EA-4DB6-BE97-431DB7EFC7B0}" srcOrd="6" destOrd="0" presId="urn:microsoft.com/office/officeart/2008/layout/RadialCluster"/>
    <dgm:cxn modelId="{2FF913CF-CC33-4BDD-9268-7ACE2F55F9EE}" type="presParOf" srcId="{5F7FDCEB-A3D6-409C-9556-0817C32914FE}" destId="{78BFCA8F-C439-420E-9233-26F44BC6CE73}" srcOrd="7" destOrd="0" presId="urn:microsoft.com/office/officeart/2008/layout/RadialCluster"/>
    <dgm:cxn modelId="{E99A369F-4B93-41A7-83A3-F97CC0CB9ED9}" type="presParOf" srcId="{5F7FDCEB-A3D6-409C-9556-0817C32914FE}" destId="{24A501FE-54DF-4238-A116-D27C77AF4679}" srcOrd="8" destOrd="0" presId="urn:microsoft.com/office/officeart/2008/layout/RadialCluster"/>
    <dgm:cxn modelId="{0F2BBD3B-D4A2-432F-A3EE-9D335F60063F}" type="presParOf" srcId="{5F7FDCEB-A3D6-409C-9556-0817C32914FE}" destId="{0B36CD24-B159-4C76-A462-030BC2A47864}" srcOrd="9" destOrd="0" presId="urn:microsoft.com/office/officeart/2008/layout/RadialCluster"/>
    <dgm:cxn modelId="{A256E6EF-FEDB-4A65-8D5D-47EB60D01E91}" type="presParOf" srcId="{5F7FDCEB-A3D6-409C-9556-0817C32914FE}" destId="{E94DC481-C568-41F8-94E6-5E4340D06C2A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EFD9A-1FD8-48DC-BE0A-5CF417B91FE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8E9004-B9B8-4BAE-B3AE-54B1C703B901}">
      <dgm:prSet phldrT="[Текст]" custT="1"/>
      <dgm:spPr>
        <a:solidFill>
          <a:schemeClr val="bg1">
            <a:alpha val="69000"/>
          </a:schemeClr>
        </a:solidFill>
        <a:ln>
          <a:noFill/>
        </a:ln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1200" dirty="0">
            <a:solidFill>
              <a:schemeClr val="accent1">
                <a:lumMod val="50000"/>
              </a:schemeClr>
            </a:solidFill>
          </a:endParaRPr>
        </a:p>
      </dgm:t>
    </dgm:pt>
    <dgm:pt modelId="{444603FB-2CDE-41F3-AFA5-C542509B45B4}" type="parTrans" cxnId="{26F5EA08-989D-429D-8F68-837185822F1A}">
      <dgm:prSet/>
      <dgm:spPr/>
      <dgm:t>
        <a:bodyPr/>
        <a:lstStyle/>
        <a:p>
          <a:endParaRPr lang="ru-RU"/>
        </a:p>
      </dgm:t>
    </dgm:pt>
    <dgm:pt modelId="{CDC5A56E-5BF9-4C99-AFB2-BE8199514EBB}" type="sibTrans" cxnId="{26F5EA08-989D-429D-8F68-837185822F1A}">
      <dgm:prSet/>
      <dgm:spPr/>
      <dgm:t>
        <a:bodyPr/>
        <a:lstStyle/>
        <a:p>
          <a:endParaRPr lang="ru-RU"/>
        </a:p>
      </dgm:t>
    </dgm:pt>
    <dgm:pt modelId="{BCEB07FD-C4C4-4276-B3AA-D6F383CA5BD7}">
      <dgm:prSet custT="1"/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эффективной информационной поддержки органов и организаций системы образования и граждан в рамках процессов организации получения образования и управления образовательным процессом</a:t>
          </a:r>
          <a:endParaRPr lang="ru-RU" sz="1000" dirty="0"/>
        </a:p>
      </dgm:t>
    </dgm:pt>
    <dgm:pt modelId="{5D2A9364-C052-4B09-A455-836C28124389}" type="parTrans" cxnId="{75CBDC53-F406-4FD3-8343-BFD824EB286C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F95A712B-C896-4B05-BDF5-65D975F0D777}" type="sibTrans" cxnId="{75CBDC53-F406-4FD3-8343-BFD824EB286C}">
      <dgm:prSet/>
      <dgm:spPr/>
      <dgm:t>
        <a:bodyPr/>
        <a:lstStyle/>
        <a:p>
          <a:endParaRPr lang="ru-RU"/>
        </a:p>
      </dgm:t>
    </dgm:pt>
    <dgm:pt modelId="{EF02AB9A-EE3A-4020-92E5-1D7CCB8A3955}" type="pres">
      <dgm:prSet presAssocID="{369EFD9A-1FD8-48DC-BE0A-5CF417B91F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BEA03C-7E1D-45F9-82BD-938A7C893ED5}" type="pres">
      <dgm:prSet presAssocID="{048E9004-B9B8-4BAE-B3AE-54B1C703B901}" presName="root" presStyleCnt="0"/>
      <dgm:spPr/>
    </dgm:pt>
    <dgm:pt modelId="{A483376B-E51F-40B0-8526-2742D327C64A}" type="pres">
      <dgm:prSet presAssocID="{048E9004-B9B8-4BAE-B3AE-54B1C703B901}" presName="rootComposite" presStyleCnt="0"/>
      <dgm:spPr/>
    </dgm:pt>
    <dgm:pt modelId="{336114DB-F78F-4542-8699-C6D38241C660}" type="pres">
      <dgm:prSet presAssocID="{048E9004-B9B8-4BAE-B3AE-54B1C703B901}" presName="rootText" presStyleLbl="node1" presStyleIdx="0" presStyleCnt="1" custScaleX="29352" custScaleY="13226" custLinFactNeighborX="-1227" custLinFactNeighborY="-4494"/>
      <dgm:spPr/>
      <dgm:t>
        <a:bodyPr/>
        <a:lstStyle/>
        <a:p>
          <a:endParaRPr lang="ru-RU"/>
        </a:p>
      </dgm:t>
    </dgm:pt>
    <dgm:pt modelId="{252F736D-8E03-4DD9-9BD3-8D3822C55301}" type="pres">
      <dgm:prSet presAssocID="{048E9004-B9B8-4BAE-B3AE-54B1C703B901}" presName="rootConnector" presStyleLbl="node1" presStyleIdx="0" presStyleCnt="1"/>
      <dgm:spPr/>
      <dgm:t>
        <a:bodyPr/>
        <a:lstStyle/>
        <a:p>
          <a:endParaRPr lang="ru-RU"/>
        </a:p>
      </dgm:t>
    </dgm:pt>
    <dgm:pt modelId="{56419028-FA7B-43B1-A3A4-DFE40153DB15}" type="pres">
      <dgm:prSet presAssocID="{048E9004-B9B8-4BAE-B3AE-54B1C703B901}" presName="childShape" presStyleCnt="0"/>
      <dgm:spPr/>
    </dgm:pt>
    <dgm:pt modelId="{08E22CBF-26E5-4E6D-A021-A779E48A042B}" type="pres">
      <dgm:prSet presAssocID="{5D2A9364-C052-4B09-A455-836C2812438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6AB1E647-33B1-434A-8621-208ED0DBF6A8}" type="pres">
      <dgm:prSet presAssocID="{BCEB07FD-C4C4-4276-B3AA-D6F383CA5BD7}" presName="childText" presStyleLbl="bgAcc1" presStyleIdx="0" presStyleCnt="1" custScaleX="108126" custScaleY="39566" custLinFactNeighborX="1078" custLinFactNeighborY="-21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26A7E-FA52-421A-8759-C750F248DD56}" type="presOf" srcId="{369EFD9A-1FD8-48DC-BE0A-5CF417B91FE9}" destId="{EF02AB9A-EE3A-4020-92E5-1D7CCB8A3955}" srcOrd="0" destOrd="0" presId="urn:microsoft.com/office/officeart/2005/8/layout/hierarchy3"/>
    <dgm:cxn modelId="{B37B09F2-D6B7-4A2E-8D08-FA42F4FB4102}" type="presOf" srcId="{048E9004-B9B8-4BAE-B3AE-54B1C703B901}" destId="{336114DB-F78F-4542-8699-C6D38241C660}" srcOrd="0" destOrd="0" presId="urn:microsoft.com/office/officeart/2005/8/layout/hierarchy3"/>
    <dgm:cxn modelId="{26F5EA08-989D-429D-8F68-837185822F1A}" srcId="{369EFD9A-1FD8-48DC-BE0A-5CF417B91FE9}" destId="{048E9004-B9B8-4BAE-B3AE-54B1C703B901}" srcOrd="0" destOrd="0" parTransId="{444603FB-2CDE-41F3-AFA5-C542509B45B4}" sibTransId="{CDC5A56E-5BF9-4C99-AFB2-BE8199514EBB}"/>
    <dgm:cxn modelId="{9755D242-D117-470F-820F-A7898EB3FAD5}" type="presOf" srcId="{5D2A9364-C052-4B09-A455-836C28124389}" destId="{08E22CBF-26E5-4E6D-A021-A779E48A042B}" srcOrd="0" destOrd="0" presId="urn:microsoft.com/office/officeart/2005/8/layout/hierarchy3"/>
    <dgm:cxn modelId="{75CBDC53-F406-4FD3-8343-BFD824EB286C}" srcId="{048E9004-B9B8-4BAE-B3AE-54B1C703B901}" destId="{BCEB07FD-C4C4-4276-B3AA-D6F383CA5BD7}" srcOrd="0" destOrd="0" parTransId="{5D2A9364-C052-4B09-A455-836C28124389}" sibTransId="{F95A712B-C896-4B05-BDF5-65D975F0D777}"/>
    <dgm:cxn modelId="{C8F4026B-A9E9-4326-A1FA-5D12FB50B56B}" type="presOf" srcId="{BCEB07FD-C4C4-4276-B3AA-D6F383CA5BD7}" destId="{6AB1E647-33B1-434A-8621-208ED0DBF6A8}" srcOrd="0" destOrd="0" presId="urn:microsoft.com/office/officeart/2005/8/layout/hierarchy3"/>
    <dgm:cxn modelId="{532DB9DD-F2DF-478E-8532-71E528721037}" type="presOf" srcId="{048E9004-B9B8-4BAE-B3AE-54B1C703B901}" destId="{252F736D-8E03-4DD9-9BD3-8D3822C55301}" srcOrd="1" destOrd="0" presId="urn:microsoft.com/office/officeart/2005/8/layout/hierarchy3"/>
    <dgm:cxn modelId="{D70D9024-A275-4942-8FD2-B2C244E31B43}" type="presParOf" srcId="{EF02AB9A-EE3A-4020-92E5-1D7CCB8A3955}" destId="{C6BEA03C-7E1D-45F9-82BD-938A7C893ED5}" srcOrd="0" destOrd="0" presId="urn:microsoft.com/office/officeart/2005/8/layout/hierarchy3"/>
    <dgm:cxn modelId="{0F2D6576-7682-4A36-9D54-BD672973B4EB}" type="presParOf" srcId="{C6BEA03C-7E1D-45F9-82BD-938A7C893ED5}" destId="{A483376B-E51F-40B0-8526-2742D327C64A}" srcOrd="0" destOrd="0" presId="urn:microsoft.com/office/officeart/2005/8/layout/hierarchy3"/>
    <dgm:cxn modelId="{2C83C34A-67D6-4FC8-8FD2-DC307ECEA28E}" type="presParOf" srcId="{A483376B-E51F-40B0-8526-2742D327C64A}" destId="{336114DB-F78F-4542-8699-C6D38241C660}" srcOrd="0" destOrd="0" presId="urn:microsoft.com/office/officeart/2005/8/layout/hierarchy3"/>
    <dgm:cxn modelId="{B098A9FA-20EE-4433-8B12-8A76B14E3194}" type="presParOf" srcId="{A483376B-E51F-40B0-8526-2742D327C64A}" destId="{252F736D-8E03-4DD9-9BD3-8D3822C55301}" srcOrd="1" destOrd="0" presId="urn:microsoft.com/office/officeart/2005/8/layout/hierarchy3"/>
    <dgm:cxn modelId="{BC7BD511-CC1F-483A-A11F-C58AF82A88B4}" type="presParOf" srcId="{C6BEA03C-7E1D-45F9-82BD-938A7C893ED5}" destId="{56419028-FA7B-43B1-A3A4-DFE40153DB15}" srcOrd="1" destOrd="0" presId="urn:microsoft.com/office/officeart/2005/8/layout/hierarchy3"/>
    <dgm:cxn modelId="{A740B907-3A41-4BDC-A7B4-5EC9BE9AF923}" type="presParOf" srcId="{56419028-FA7B-43B1-A3A4-DFE40153DB15}" destId="{08E22CBF-26E5-4E6D-A021-A779E48A042B}" srcOrd="0" destOrd="0" presId="urn:microsoft.com/office/officeart/2005/8/layout/hierarchy3"/>
    <dgm:cxn modelId="{20E3AF3F-8AAE-4BBC-8FA9-35E5B7BDA4BD}" type="presParOf" srcId="{56419028-FA7B-43B1-A3A4-DFE40153DB15}" destId="{6AB1E647-33B1-434A-8621-208ED0DBF6A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31A47-3F1D-4B42-B581-48F100E09E19}">
      <dsp:nvSpPr>
        <dsp:cNvPr id="0" name=""/>
        <dsp:cNvSpPr/>
      </dsp:nvSpPr>
      <dsp:spPr>
        <a:xfrm>
          <a:off x="2062116" y="1151080"/>
          <a:ext cx="834248" cy="509021"/>
        </a:xfrm>
        <a:prstGeom prst="roundRect">
          <a:avLst/>
        </a:prstGeom>
        <a:solidFill>
          <a:schemeClr val="bg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86964" y="1175928"/>
        <a:ext cx="784552" cy="459325"/>
      </dsp:txXfrm>
    </dsp:sp>
    <dsp:sp modelId="{7B78BE1D-6BFC-4764-AEBB-A120F9EC3829}">
      <dsp:nvSpPr>
        <dsp:cNvPr id="0" name=""/>
        <dsp:cNvSpPr/>
      </dsp:nvSpPr>
      <dsp:spPr>
        <a:xfrm rot="16260359">
          <a:off x="2204900" y="867332"/>
          <a:ext cx="5675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7584" y="0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C0CE7-161E-4B0B-A906-A270D9B9545F}">
      <dsp:nvSpPr>
        <dsp:cNvPr id="0" name=""/>
        <dsp:cNvSpPr/>
      </dsp:nvSpPr>
      <dsp:spPr>
        <a:xfrm>
          <a:off x="1596404" y="-59443"/>
          <a:ext cx="1805832" cy="643027"/>
        </a:xfrm>
        <a:prstGeom prst="roundRect">
          <a:avLst/>
        </a:prstGeom>
        <a:solidFill>
          <a:schemeClr val="bg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равного доступа к качественному цифровому образовательному контенту и цифровым образовательным сервисам</a:t>
          </a:r>
        </a:p>
      </dsp:txBody>
      <dsp:txXfrm>
        <a:off x="1627794" y="-28053"/>
        <a:ext cx="1743052" cy="580247"/>
      </dsp:txXfrm>
    </dsp:sp>
    <dsp:sp modelId="{706D61B3-61C7-4B8B-8008-BE9BD2A946B2}">
      <dsp:nvSpPr>
        <dsp:cNvPr id="0" name=""/>
        <dsp:cNvSpPr/>
      </dsp:nvSpPr>
      <dsp:spPr>
        <a:xfrm rot="21290954">
          <a:off x="2896146" y="1363128"/>
          <a:ext cx="1083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330" y="0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606ED-7A5B-4FF7-8FA5-9310B9D4EE9F}">
      <dsp:nvSpPr>
        <dsp:cNvPr id="0" name=""/>
        <dsp:cNvSpPr/>
      </dsp:nvSpPr>
      <dsp:spPr>
        <a:xfrm>
          <a:off x="3004258" y="859377"/>
          <a:ext cx="1382612" cy="873147"/>
        </a:xfrm>
        <a:prstGeom prst="roundRect">
          <a:avLst/>
        </a:prstGeom>
        <a:solidFill>
          <a:schemeClr val="bg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возможностей более полного и эффективного вовлечения родителей в процесс образования своих детей</a:t>
          </a:r>
          <a:endParaRPr lang="ru-RU" sz="10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6882" y="902001"/>
        <a:ext cx="1297364" cy="787899"/>
      </dsp:txXfrm>
    </dsp:sp>
    <dsp:sp modelId="{A1719A47-D51B-4615-B85C-9B339EEAAF7F}">
      <dsp:nvSpPr>
        <dsp:cNvPr id="0" name=""/>
        <dsp:cNvSpPr/>
      </dsp:nvSpPr>
      <dsp:spPr>
        <a:xfrm rot="4038051">
          <a:off x="2367052" y="1988567"/>
          <a:ext cx="7120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2084" y="0"/>
              </a:lnTo>
            </a:path>
          </a:pathLst>
        </a:custGeom>
        <a:noFill/>
        <a:ln w="25400" cap="sq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259F5-47EA-4DB6-BE97-431DB7EFC7B0}">
      <dsp:nvSpPr>
        <dsp:cNvPr id="0" name=""/>
        <dsp:cNvSpPr/>
      </dsp:nvSpPr>
      <dsp:spPr>
        <a:xfrm>
          <a:off x="2383570" y="2317031"/>
          <a:ext cx="1265679" cy="745514"/>
        </a:xfrm>
        <a:prstGeom prst="roundRect">
          <a:avLst/>
        </a:prstGeom>
        <a:solidFill>
          <a:schemeClr val="bg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защиты информации в интегрируемых системах</a:t>
          </a:r>
          <a:endParaRPr lang="ru-RU" sz="10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>
            <a:spcBef>
              <a:spcPct val="0"/>
            </a:spcBef>
          </a:pPr>
          <a:endParaRPr lang="ru-RU" kern="1200" dirty="0">
            <a:solidFill>
              <a:schemeClr val="tx1"/>
            </a:solidFill>
          </a:endParaRPr>
        </a:p>
      </dsp:txBody>
      <dsp:txXfrm>
        <a:off x="2419963" y="2353424"/>
        <a:ext cx="1192893" cy="672728"/>
      </dsp:txXfrm>
    </dsp:sp>
    <dsp:sp modelId="{78BFCA8F-C439-420E-9233-26F44BC6CE73}">
      <dsp:nvSpPr>
        <dsp:cNvPr id="0" name=""/>
        <dsp:cNvSpPr/>
      </dsp:nvSpPr>
      <dsp:spPr>
        <a:xfrm rot="7593202">
          <a:off x="1771038" y="1921652"/>
          <a:ext cx="651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186" y="0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501FE-54DF-4238-A116-D27C77AF4679}">
      <dsp:nvSpPr>
        <dsp:cNvPr id="0" name=""/>
        <dsp:cNvSpPr/>
      </dsp:nvSpPr>
      <dsp:spPr>
        <a:xfrm>
          <a:off x="680743" y="2183201"/>
          <a:ext cx="1474500" cy="1307583"/>
        </a:xfrm>
        <a:prstGeom prst="roundRect">
          <a:avLst/>
        </a:prstGeom>
        <a:solidFill>
          <a:schemeClr val="bg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подготовки педагогического состава за счет практики наставничества путем использования дистанционных образовательных технологий</a:t>
          </a:r>
          <a:endParaRPr lang="ru-RU" sz="1000" kern="1200" dirty="0"/>
        </a:p>
      </dsp:txBody>
      <dsp:txXfrm>
        <a:off x="744574" y="2247032"/>
        <a:ext cx="1346838" cy="1179921"/>
      </dsp:txXfrm>
    </dsp:sp>
    <dsp:sp modelId="{0B36CD24-B159-4C76-A462-030BC2A47864}">
      <dsp:nvSpPr>
        <dsp:cNvPr id="0" name=""/>
        <dsp:cNvSpPr/>
      </dsp:nvSpPr>
      <dsp:spPr>
        <a:xfrm rot="11069466">
          <a:off x="1648521" y="1356610"/>
          <a:ext cx="4142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4231" y="0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DC481-C568-41F8-94E6-5E4340D06C2A}">
      <dsp:nvSpPr>
        <dsp:cNvPr id="0" name=""/>
        <dsp:cNvSpPr/>
      </dsp:nvSpPr>
      <dsp:spPr>
        <a:xfrm>
          <a:off x="517570" y="592334"/>
          <a:ext cx="1131586" cy="1407235"/>
        </a:xfrm>
        <a:prstGeom prst="roundRect">
          <a:avLst/>
        </a:prstGeom>
        <a:solidFill>
          <a:schemeClr val="bg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возможности реализации образовательных программ с использованием дистанционных образовательных технологий</a:t>
          </a:r>
          <a:endParaRPr lang="ru-RU" sz="10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809" y="647573"/>
        <a:ext cx="1021108" cy="1296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114DB-F78F-4542-8699-C6D38241C660}">
      <dsp:nvSpPr>
        <dsp:cNvPr id="0" name=""/>
        <dsp:cNvSpPr/>
      </dsp:nvSpPr>
      <dsp:spPr>
        <a:xfrm>
          <a:off x="166331" y="0"/>
          <a:ext cx="890913" cy="200722"/>
        </a:xfrm>
        <a:prstGeom prst="roundRect">
          <a:avLst>
            <a:gd name="adj" fmla="val 10000"/>
          </a:avLst>
        </a:prstGeom>
        <a:solidFill>
          <a:schemeClr val="bg1">
            <a:alpha val="69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2210" y="5879"/>
        <a:ext cx="879155" cy="188964"/>
      </dsp:txXfrm>
    </dsp:sp>
    <dsp:sp modelId="{08E22CBF-26E5-4E6D-A021-A779E48A042B}">
      <dsp:nvSpPr>
        <dsp:cNvPr id="0" name=""/>
        <dsp:cNvSpPr/>
      </dsp:nvSpPr>
      <dsp:spPr>
        <a:xfrm>
          <a:off x="255423" y="200722"/>
          <a:ext cx="152510" cy="352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873"/>
              </a:lnTo>
              <a:lnTo>
                <a:pt x="152510" y="352873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1E647-33B1-434A-8621-208ED0DBF6A8}">
      <dsp:nvSpPr>
        <dsp:cNvPr id="0" name=""/>
        <dsp:cNvSpPr/>
      </dsp:nvSpPr>
      <dsp:spPr>
        <a:xfrm>
          <a:off x="407933" y="253362"/>
          <a:ext cx="2625535" cy="6004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эффективной информационной поддержки органов и организаций системы образования и граждан в рамках процессов организации получения образования и управления образовательным процессом</a:t>
          </a:r>
          <a:endParaRPr lang="ru-RU" sz="1000" kern="1200" dirty="0"/>
        </a:p>
      </dsp:txBody>
      <dsp:txXfrm>
        <a:off x="425520" y="270949"/>
        <a:ext cx="2590361" cy="565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75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75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r">
              <a:defRPr sz="1300"/>
            </a:lvl1pPr>
          </a:lstStyle>
          <a:p>
            <a:fld id="{E1C391CC-FD17-4B37-BAC6-FC1EA14F101F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5" tIns="48303" rIns="96605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05" tIns="48303" rIns="96605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8"/>
            <a:ext cx="2984871" cy="502754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8"/>
            <a:ext cx="2984871" cy="502754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r">
              <a:defRPr sz="1300"/>
            </a:lvl1pPr>
          </a:lstStyle>
          <a:p>
            <a:fld id="{D9657C76-6BF0-461F-BD46-29492343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2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52538"/>
            <a:ext cx="488156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7C76-6BF0-461F-BD46-2949234352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4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8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4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4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4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5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8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4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0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D90A4-1184-4526-8819-40F50A4B7A1E}" type="datetimeFigureOut">
              <a:rPr lang="ru-RU" smtClean="0"/>
              <a:t>чт 11.08.22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1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QuickStyle" Target="../diagrams/quickStyle1.xml"/><Relationship Id="rId18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diagramLayout" Target="../diagrams/layout1.xml"/><Relationship Id="rId17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diagramData" Target="../diagrams/data1.xml"/><Relationship Id="rId5" Type="http://schemas.openxmlformats.org/officeDocument/2006/relationships/image" Target="../media/image10.png"/><Relationship Id="rId15" Type="http://schemas.microsoft.com/office/2007/relationships/diagramDrawing" Target="../diagrams/drawing1.xml"/><Relationship Id="rId10" Type="http://schemas.openxmlformats.org/officeDocument/2006/relationships/image" Target="../media/image15.png"/><Relationship Id="rId19" Type="http://schemas.openxmlformats.org/officeDocument/2006/relationships/diagramColors" Target="../diagrams/colors2.xm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86598" y="1769511"/>
            <a:ext cx="3219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algn="ctr"/>
            <a:r>
              <a:rPr lang="ru-RU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ОБРАЗОВАНИЯ</a:t>
            </a:r>
          </a:p>
          <a:p>
            <a:pPr algn="ctr"/>
            <a:r>
              <a:rPr lang="ru-RU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ТЫВА В КОНТЕКСТЕ ВНЕДРЕНИЯ </a:t>
            </a:r>
            <a:endParaRPr lang="ru-RU" b="1" dirty="0" smtClean="0">
              <a:solidFill>
                <a:srgbClr val="37A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 </a:t>
            </a:r>
            <a:r>
              <a:rPr lang="ru-RU" b="1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ШКОЛА»</a:t>
            </a:r>
            <a:endParaRPr lang="ru-RU" sz="2400" b="1" dirty="0">
              <a:solidFill>
                <a:srgbClr val="37A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3856" y="263028"/>
            <a:ext cx="983829" cy="9733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1" y="96043"/>
            <a:ext cx="1524000" cy="13073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9962" y="33564"/>
            <a:ext cx="2886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3398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sz="1200" b="1" dirty="0">
                <a:solidFill>
                  <a:srgbClr val="3398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3398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РАВОВЫЕ АКТЫ</a:t>
            </a:r>
            <a:endParaRPr lang="ru-RU" sz="1200" b="1" dirty="0">
              <a:solidFill>
                <a:srgbClr val="3398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8986" y="432818"/>
            <a:ext cx="3162297" cy="378565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 indent="-85725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07.12.2020 г. №2040 «О проведении эксперимента по внедрению цифровой образовательной среды»;</a:t>
            </a:r>
          </a:p>
          <a:p>
            <a:pPr marL="85725" indent="-85725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30 июня 2021 г. № 396 «О создании федеральной государственной информационной системы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«Моя школа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-85725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Президента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 февраля 2022 г. № 346 «Об обеспечении взаимодействия региональных государственных информационных систем в сфере общего и среднего профессионального образования с системой «Моя школа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-85725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13 июля 2022 г. №1241 «О федеральной государственной информационной системе «Моя школа» и внесении изменения в подпункт "а" пункта 2 Положения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форме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72036" y="3877163"/>
            <a:ext cx="183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170" y="3673009"/>
            <a:ext cx="3291829" cy="756116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617055"/>
            <a:ext cx="9906001" cy="240945"/>
          </a:xfrm>
          <a:prstGeom prst="rect">
            <a:avLst/>
          </a:prstGeom>
        </p:spPr>
      </p:pic>
      <p:pic>
        <p:nvPicPr>
          <p:cNvPr id="17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101" y="310563"/>
            <a:ext cx="6477000" cy="45719"/>
          </a:xfrm>
          <a:prstGeom prst="rect">
            <a:avLst/>
          </a:prstGeom>
        </p:spPr>
      </p:pic>
      <p:sp>
        <p:nvSpPr>
          <p:cNvPr id="19" name="object 9"/>
          <p:cNvSpPr txBox="1"/>
          <p:nvPr/>
        </p:nvSpPr>
        <p:spPr>
          <a:xfrm>
            <a:off x="3333748" y="6258473"/>
            <a:ext cx="3140918" cy="3216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0" tIns="13758" rIns="0" bIns="0" rtlCol="0">
            <a:spAutoFit/>
          </a:bodyPr>
          <a:lstStyle/>
          <a:p>
            <a:pPr marL="13070" marR="5503" indent="-1376" algn="ctr">
              <a:spcBef>
                <a:spcPts val="108"/>
              </a:spcBef>
            </a:pPr>
            <a:r>
              <a:rPr lang="ru-RU" sz="1000" spc="1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Полную версию документов можно прочитать, наведя камеру телефона на соответствующий</a:t>
            </a:r>
            <a:r>
              <a:rPr lang="en-US" sz="1000" spc="1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QR-</a:t>
            </a:r>
            <a:r>
              <a:rPr lang="tt-RU" sz="1000" spc="1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код.</a:t>
            </a:r>
            <a:endParaRPr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20" y="4277272"/>
            <a:ext cx="1933027" cy="19330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455" y="33563"/>
            <a:ext cx="313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ТРЕБОВАНИЯ:</a:t>
            </a:r>
            <a:endParaRPr lang="ru-RU" sz="1200" b="1" dirty="0">
              <a:solidFill>
                <a:srgbClr val="37A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04" y="425959"/>
            <a:ext cx="3132896" cy="3618939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цифрой библиотеки</a:t>
            </a:r>
          </a:p>
          <a:p>
            <a:pPr lvl="0"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реестров профилей участников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endParaRPr lang="ru-RU" sz="1000" dirty="0">
              <a:solidFill>
                <a:srgbClr val="002060"/>
              </a:solidFill>
            </a:endParaRP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кабинетов участников</a:t>
            </a:r>
          </a:p>
          <a:p>
            <a:pPr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применения оборудования, используемого в образовательных организациях в рамках федерального проекта «Цифровая образовательная среда» национального проекта «Образование»;</a:t>
            </a: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электронных       дневника, журнала и расписания; </a:t>
            </a: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профессионального развития педагогически и руководящих работников организаций</a:t>
            </a: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электронных механизмов участия законных представителей обучающихся в деятельности организаций</a:t>
            </a: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комплексных мониторинговых исследований результатов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241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54" y="471956"/>
            <a:ext cx="9783177" cy="532552"/>
            <a:chOff x="1" y="1006000"/>
            <a:chExt cx="3619500" cy="4792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1006000"/>
              <a:ext cx="3619500" cy="45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0271" y="1095177"/>
              <a:ext cx="206808" cy="39006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94181" y="594460"/>
            <a:ext cx="2402345" cy="3216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0" tIns="13758" rIns="0" bIns="0" rtlCol="0">
            <a:spAutoFit/>
          </a:bodyPr>
          <a:lstStyle/>
          <a:p>
            <a:pPr marL="13070" marR="5503">
              <a:spcBef>
                <a:spcPts val="108"/>
              </a:spcBef>
            </a:pPr>
            <a:r>
              <a:rPr lang="ru-RU" sz="1000" spc="1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Упрощение процессов планирования и подготовки к урокам</a:t>
            </a:r>
            <a:endParaRPr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47429" y="27079"/>
            <a:ext cx="3079699" cy="420735"/>
          </a:xfrm>
          <a:prstGeom prst="rect">
            <a:avLst/>
          </a:prstGeom>
        </p:spPr>
        <p:txBody>
          <a:bodyPr vert="horz" wrap="square" lIns="0" tIns="50906" rIns="0" bIns="0" rtlCol="0" anchor="ctr">
            <a:spAutoFit/>
          </a:bodyPr>
          <a:lstStyle/>
          <a:p>
            <a:pPr marL="13758" marR="5503" algn="ctr">
              <a:lnSpc>
                <a:spcPct val="100000"/>
              </a:lnSpc>
              <a:spcBef>
                <a:spcPts val="401"/>
              </a:spcBef>
            </a:pPr>
            <a:r>
              <a:rPr lang="ru-RU" sz="1200" b="1" spc="87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1200" b="1" spc="-22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76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sz="1200" b="1" spc="-22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59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200" b="1" spc="-22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65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sz="1200" b="1" spc="-623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54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sz="1200" b="1" spc="-27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98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6552385"/>
            <a:ext cx="9906000" cy="321026"/>
          </a:xfrm>
          <a:prstGeom prst="rect">
            <a:avLst/>
          </a:prstGeom>
          <a:solidFill>
            <a:schemeClr val="lt1"/>
          </a:solidFill>
          <a:effectLst>
            <a:reflection stA="0" endPos="65000" dist="50800" dir="5400000" sy="-100000" algn="bl" rotWithShape="0"/>
          </a:effectLst>
        </p:spPr>
      </p:pic>
      <p:sp>
        <p:nvSpPr>
          <p:cNvPr id="9" name="object 9"/>
          <p:cNvSpPr txBox="1"/>
          <p:nvPr/>
        </p:nvSpPr>
        <p:spPr>
          <a:xfrm>
            <a:off x="4094181" y="2009381"/>
            <a:ext cx="2391001" cy="3216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0" tIns="13758" rIns="0" bIns="0" rtlCol="0">
            <a:spAutoFit/>
          </a:bodyPr>
          <a:lstStyle/>
          <a:p>
            <a:pPr marL="13070" marR="5503" indent="-1376">
              <a:spcBef>
                <a:spcPts val="108"/>
              </a:spcBef>
            </a:pPr>
            <a:r>
              <a:rPr lang="ru-RU" sz="1000" spc="1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домашнее задание с полу/ автоматической проверкой</a:t>
            </a:r>
            <a:endParaRPr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4181" y="1037492"/>
            <a:ext cx="2387901" cy="16778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0" tIns="13758" rIns="0" bIns="0" rtlCol="0">
            <a:spAutoFit/>
          </a:bodyPr>
          <a:lstStyle/>
          <a:p>
            <a:pPr marL="13070" marR="5503">
              <a:spcBef>
                <a:spcPts val="108"/>
              </a:spcBef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разноуровневые задания</a:t>
            </a:r>
            <a:endParaRPr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3706" y="1310048"/>
            <a:ext cx="2395359" cy="62944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0" tIns="13758" rIns="0" bIns="0" rtlCol="0">
            <a:spAutoFit/>
          </a:bodyPr>
          <a:lstStyle/>
          <a:p>
            <a:pPr marL="13070" marR="5503">
              <a:spcBef>
                <a:spcPts val="108"/>
              </a:spcBef>
            </a:pPr>
            <a:r>
              <a:rPr lang="ru-RU" sz="1000" spc="4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современного верифицированного образовательного контента, создание собственных образовательных материалов</a:t>
            </a:r>
            <a:endParaRPr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1294" y="1986396"/>
            <a:ext cx="401867" cy="40200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44768" y="1397118"/>
            <a:ext cx="438393" cy="39104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80339" y="1029249"/>
            <a:ext cx="367251" cy="34325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542102" y="89395"/>
            <a:ext cx="2860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ДЛЯ  ПЕДАГОГА</a:t>
            </a:r>
            <a:endParaRPr lang="ru-RU" sz="1200" b="1" dirty="0">
              <a:solidFill>
                <a:srgbClr val="37A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/>
          <a:srcRect l="10431" r="8732"/>
          <a:stretch/>
        </p:blipFill>
        <p:spPr>
          <a:xfrm>
            <a:off x="6712026" y="3401355"/>
            <a:ext cx="3188822" cy="3106104"/>
          </a:xfrm>
          <a:prstGeom prst="rect">
            <a:avLst/>
          </a:prstGeom>
          <a:noFill/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9"/>
          <a:srcRect l="22229" t="8555" r="10108" b="9358"/>
          <a:stretch/>
        </p:blipFill>
        <p:spPr>
          <a:xfrm>
            <a:off x="3484953" y="3550448"/>
            <a:ext cx="3300576" cy="323053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6747429" y="571054"/>
            <a:ext cx="3104302" cy="22929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облачное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хранилище;</a:t>
            </a:r>
            <a:endParaRPr lang="ru-RU" sz="1100" dirty="0">
              <a:solidFill>
                <a:srgbClr val="002060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проверенный образовательный  и воспитательный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контент;</a:t>
            </a:r>
            <a:endParaRPr lang="ru-RU" sz="110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уроков, домашние задания,  оценки, журнал и т.п.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создания и  редактирования документов совместной  работы в режиме онлайн в отечественном  офисном программном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обеспечении;</a:t>
            </a:r>
            <a:endParaRPr lang="ru-RU" sz="110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обмен файлами;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приложение для работы через 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SmartTV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видеоконференцсвязь на базе «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2509" y="3717681"/>
            <a:ext cx="2660984" cy="167265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6064" y="98948"/>
            <a:ext cx="288068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38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138" b="1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190889833"/>
              </p:ext>
            </p:extLst>
          </p:nvPr>
        </p:nvGraphicFramePr>
        <p:xfrm>
          <a:off x="-455273" y="1768871"/>
          <a:ext cx="4670612" cy="3563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26725174"/>
              </p:ext>
            </p:extLst>
          </p:nvPr>
        </p:nvGraphicFramePr>
        <p:xfrm>
          <a:off x="82998" y="606821"/>
          <a:ext cx="3210867" cy="118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5202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415</Words>
  <Application>Microsoft Office PowerPoint</Application>
  <PresentationFormat>Лист A4 (210x297 мм)</PresentationFormat>
  <Paragraphs>47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Основные возможности для участников  образовательного процесса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СИЦ</dc:creator>
  <cp:lastModifiedBy>DefaultAccount</cp:lastModifiedBy>
  <cp:revision>67</cp:revision>
  <cp:lastPrinted>2022-08-10T06:00:29Z</cp:lastPrinted>
  <dcterms:created xsi:type="dcterms:W3CDTF">2022-08-09T03:48:22Z</dcterms:created>
  <dcterms:modified xsi:type="dcterms:W3CDTF">2022-08-11T09:07:41Z</dcterms:modified>
</cp:coreProperties>
</file>