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342" r:id="rId3"/>
    <p:sldId id="347" r:id="rId4"/>
    <p:sldId id="357" r:id="rId5"/>
    <p:sldId id="358" r:id="rId6"/>
    <p:sldId id="343" r:id="rId7"/>
    <p:sldId id="348" r:id="rId8"/>
    <p:sldId id="353" r:id="rId9"/>
    <p:sldId id="350" r:id="rId10"/>
    <p:sldId id="351" r:id="rId11"/>
    <p:sldId id="346" r:id="rId12"/>
    <p:sldId id="354" r:id="rId13"/>
    <p:sldId id="352" r:id="rId14"/>
    <p:sldId id="355" r:id="rId15"/>
    <p:sldId id="335" r:id="rId16"/>
    <p:sldId id="3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A29B"/>
    <a:srgbClr val="D54D3F"/>
    <a:srgbClr val="F8E4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-936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C5151-25F7-496D-B027-2E51C8CEA16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536230-A747-411E-8F7F-822CF1C3427B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Концепция развития</a:t>
          </a:r>
          <a:endParaRPr lang="ru-RU" sz="3200" dirty="0">
            <a:solidFill>
              <a:schemeClr val="bg1"/>
            </a:solidFill>
          </a:endParaRPr>
        </a:p>
      </dgm:t>
    </dgm:pt>
    <dgm:pt modelId="{6BE7C656-FC7D-433C-8BD1-E4B8D4D22BBE}" type="parTrans" cxnId="{EE0DC123-0460-4816-9D43-F331C0EC9AA9}">
      <dgm:prSet/>
      <dgm:spPr/>
      <dgm:t>
        <a:bodyPr/>
        <a:lstStyle/>
        <a:p>
          <a:endParaRPr lang="ru-RU" sz="2000"/>
        </a:p>
      </dgm:t>
    </dgm:pt>
    <dgm:pt modelId="{94789F91-AE90-4946-BDDA-8CCC0D24863E}" type="sibTrans" cxnId="{EE0DC123-0460-4816-9D43-F331C0EC9AA9}">
      <dgm:prSet custT="1"/>
      <dgm:spPr/>
      <dgm:t>
        <a:bodyPr/>
        <a:lstStyle/>
        <a:p>
          <a:endParaRPr lang="ru-RU" sz="2000"/>
        </a:p>
      </dgm:t>
    </dgm:pt>
    <dgm:pt modelId="{C807BE70-D687-4EB1-A02E-37199DA52E4B}">
      <dgm:prSet phldrT="[Текст]" custT="1"/>
      <dgm:spPr/>
      <dgm:t>
        <a:bodyPr/>
        <a:lstStyle/>
        <a:p>
          <a:r>
            <a:rPr lang="ru-RU" sz="2000" b="1" i="0" dirty="0" smtClean="0"/>
            <a:t>Среднесрочная</a:t>
          </a:r>
          <a:br>
            <a:rPr lang="ru-RU" sz="2000" b="1" i="0" dirty="0" smtClean="0"/>
          </a:br>
          <a:r>
            <a:rPr lang="ru-RU" sz="2000" b="1" i="0" dirty="0" smtClean="0"/>
            <a:t>программа</a:t>
          </a:r>
          <a:br>
            <a:rPr lang="ru-RU" sz="2000" b="1" i="0" dirty="0" smtClean="0"/>
          </a:br>
          <a:r>
            <a:rPr lang="ru-RU" sz="2000" b="1" i="0" dirty="0" smtClean="0"/>
            <a:t>развития</a:t>
          </a:r>
          <a:br>
            <a:rPr lang="ru-RU" sz="2000" b="1" i="0" dirty="0" smtClean="0"/>
          </a:br>
          <a:r>
            <a:rPr lang="ru-RU" sz="2000" b="1" i="0" dirty="0" smtClean="0"/>
            <a:t/>
          </a:r>
          <a:br>
            <a:rPr lang="ru-RU" sz="2000" b="1" i="0" dirty="0" smtClean="0"/>
          </a:br>
          <a:endParaRPr lang="ru-RU" sz="2000" dirty="0"/>
        </a:p>
      </dgm:t>
    </dgm:pt>
    <dgm:pt modelId="{69E9C5EF-694B-4658-AD51-EC2AE9C93B6F}" type="parTrans" cxnId="{C8495923-B0BC-4414-AC1D-2566BF56EE71}">
      <dgm:prSet/>
      <dgm:spPr/>
      <dgm:t>
        <a:bodyPr/>
        <a:lstStyle/>
        <a:p>
          <a:endParaRPr lang="ru-RU" sz="2000"/>
        </a:p>
      </dgm:t>
    </dgm:pt>
    <dgm:pt modelId="{9D6D6929-864D-412F-AB31-F95BA54B9B1A}" type="sibTrans" cxnId="{C8495923-B0BC-4414-AC1D-2566BF56EE71}">
      <dgm:prSet custT="1"/>
      <dgm:spPr/>
      <dgm:t>
        <a:bodyPr/>
        <a:lstStyle/>
        <a:p>
          <a:endParaRPr lang="ru-RU" sz="2000"/>
        </a:p>
      </dgm:t>
    </dgm:pt>
    <dgm:pt modelId="{1F468E49-1BDA-4AEA-AA3D-94EACBF2820A}">
      <dgm:prSet phldrT="[Текст]" custT="1"/>
      <dgm:spPr/>
      <dgm:t>
        <a:bodyPr/>
        <a:lstStyle/>
        <a:p>
          <a:r>
            <a:rPr lang="ru-RU" sz="2000" b="1" i="0" dirty="0" smtClean="0"/>
            <a:t>Мониторинг 1 и 2</a:t>
          </a:r>
          <a:br>
            <a:rPr lang="ru-RU" sz="2000" b="1" i="0" dirty="0" smtClean="0"/>
          </a:br>
          <a:endParaRPr lang="ru-RU" sz="2000" dirty="0"/>
        </a:p>
      </dgm:t>
    </dgm:pt>
    <dgm:pt modelId="{B24A3911-69D2-4EA5-A874-732A8A3AF245}" type="parTrans" cxnId="{78EA2F1B-9C85-49B3-80D6-C863B8D94B9D}">
      <dgm:prSet/>
      <dgm:spPr/>
      <dgm:t>
        <a:bodyPr/>
        <a:lstStyle/>
        <a:p>
          <a:endParaRPr lang="ru-RU" sz="2000"/>
        </a:p>
      </dgm:t>
    </dgm:pt>
    <dgm:pt modelId="{5C79FE52-5918-4FED-8FF4-5A5A7F0B9BA2}" type="sibTrans" cxnId="{78EA2F1B-9C85-49B3-80D6-C863B8D94B9D}">
      <dgm:prSet custT="1"/>
      <dgm:spPr/>
      <dgm:t>
        <a:bodyPr/>
        <a:lstStyle/>
        <a:p>
          <a:endParaRPr lang="ru-RU" sz="2000"/>
        </a:p>
      </dgm:t>
    </dgm:pt>
    <dgm:pt modelId="{18A82C45-CA2A-4831-B278-F46E6C4D1705}">
      <dgm:prSet phldrT="[Текст]" custT="1"/>
      <dgm:spPr/>
      <dgm:t>
        <a:bodyPr/>
        <a:lstStyle/>
        <a:p>
          <a:r>
            <a:rPr lang="ru-RU" sz="2000" b="1" i="0" dirty="0" smtClean="0"/>
            <a:t>Концепция, Ср.</a:t>
          </a:r>
          <a:br>
            <a:rPr lang="ru-RU" sz="2000" b="1" i="0" dirty="0" smtClean="0"/>
          </a:br>
          <a:r>
            <a:rPr lang="ru-RU" sz="2000" b="1" i="0" dirty="0" smtClean="0"/>
            <a:t>программа</a:t>
          </a:r>
          <a:br>
            <a:rPr lang="ru-RU" sz="2000" b="1" i="0" dirty="0" smtClean="0"/>
          </a:br>
          <a:r>
            <a:rPr lang="ru-RU" sz="2000" b="1" i="0" dirty="0" smtClean="0"/>
            <a:t>(корректировка)</a:t>
          </a:r>
          <a:br>
            <a:rPr lang="ru-RU" sz="2000" b="1" i="0" dirty="0" smtClean="0"/>
          </a:br>
          <a:endParaRPr lang="ru-RU" sz="2000" dirty="0"/>
        </a:p>
      </dgm:t>
    </dgm:pt>
    <dgm:pt modelId="{9CB85A26-372C-4CAD-A611-6B40649CCAE9}" type="parTrans" cxnId="{8A8D0735-F41B-4486-BDEE-D7AB7A94E6CF}">
      <dgm:prSet/>
      <dgm:spPr/>
      <dgm:t>
        <a:bodyPr/>
        <a:lstStyle/>
        <a:p>
          <a:endParaRPr lang="ru-RU" sz="2000"/>
        </a:p>
      </dgm:t>
    </dgm:pt>
    <dgm:pt modelId="{88DA496C-D90A-430B-934F-A26E1131E292}" type="sibTrans" cxnId="{8A8D0735-F41B-4486-BDEE-D7AB7A94E6CF}">
      <dgm:prSet custT="1"/>
      <dgm:spPr/>
      <dgm:t>
        <a:bodyPr/>
        <a:lstStyle/>
        <a:p>
          <a:endParaRPr lang="ru-RU" sz="2000"/>
        </a:p>
      </dgm:t>
    </dgm:pt>
    <dgm:pt modelId="{FB24B22F-0570-4BAB-A70D-766578C9479C}">
      <dgm:prSet phldrT="[Текст]" custT="1"/>
      <dgm:spPr/>
      <dgm:t>
        <a:bodyPr/>
        <a:lstStyle/>
        <a:p>
          <a:r>
            <a:rPr lang="ru-RU" sz="2000" b="1" i="0" dirty="0" err="1" smtClean="0"/>
            <a:t>Антирисковые</a:t>
          </a:r>
          <a:r>
            <a:rPr lang="ru-RU" sz="2000" b="1" i="0" dirty="0" smtClean="0"/>
            <a:t/>
          </a:r>
          <a:br>
            <a:rPr lang="ru-RU" sz="2000" b="1" i="0" dirty="0" smtClean="0"/>
          </a:br>
          <a:r>
            <a:rPr lang="ru-RU" sz="2000" b="1" i="0" dirty="0" smtClean="0"/>
            <a:t>программы</a:t>
          </a:r>
          <a:endParaRPr lang="ru-RU" sz="2000" dirty="0"/>
        </a:p>
      </dgm:t>
    </dgm:pt>
    <dgm:pt modelId="{1A45EB1B-4CD6-4342-ADE7-05D71828EC47}" type="parTrans" cxnId="{3DD62C69-3A0C-4DB0-AB04-F36EEDAD2AE8}">
      <dgm:prSet/>
      <dgm:spPr/>
      <dgm:t>
        <a:bodyPr/>
        <a:lstStyle/>
        <a:p>
          <a:endParaRPr lang="ru-RU" sz="2000"/>
        </a:p>
      </dgm:t>
    </dgm:pt>
    <dgm:pt modelId="{73F9B8A2-D26B-4ECA-889E-7D764D8C96D1}" type="sibTrans" cxnId="{3DD62C69-3A0C-4DB0-AB04-F36EEDAD2AE8}">
      <dgm:prSet custT="1"/>
      <dgm:spPr/>
      <dgm:t>
        <a:bodyPr/>
        <a:lstStyle/>
        <a:p>
          <a:endParaRPr lang="ru-RU" sz="2000"/>
        </a:p>
      </dgm:t>
    </dgm:pt>
    <dgm:pt modelId="{8D779F73-D054-4549-BBA2-A0AEEAAA5A6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/>
            <a:t>Анализ</a:t>
          </a:r>
          <a:br>
            <a:rPr lang="ru-RU" sz="2000" b="1" i="1" dirty="0" smtClean="0"/>
          </a:br>
          <a:r>
            <a:rPr lang="ru-RU" sz="2000" b="1" i="1" dirty="0" smtClean="0"/>
            <a:t>эффективности</a:t>
          </a:r>
          <a:br>
            <a:rPr lang="ru-RU" sz="2000" b="1" i="1" dirty="0" smtClean="0"/>
          </a:br>
          <a:r>
            <a:rPr lang="ru-RU" sz="2000" b="1" i="1" dirty="0" smtClean="0"/>
            <a:t>принятых мер</a:t>
          </a:r>
          <a:r>
            <a:rPr lang="ru-RU" sz="2000" dirty="0" smtClean="0"/>
            <a:t/>
          </a:r>
          <a:br>
            <a:rPr lang="ru-RU" sz="2000" dirty="0" smtClean="0"/>
          </a:br>
          <a:endParaRPr lang="ru-RU" sz="2000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11D16EFF-E5A8-42B4-84F6-8B2F8F27CB74}" type="parTrans" cxnId="{EB4A809B-133A-4738-A701-F96699521644}">
      <dgm:prSet/>
      <dgm:spPr/>
      <dgm:t>
        <a:bodyPr/>
        <a:lstStyle/>
        <a:p>
          <a:endParaRPr lang="ru-RU" sz="2000"/>
        </a:p>
      </dgm:t>
    </dgm:pt>
    <dgm:pt modelId="{C7C6F72F-F4F8-4AB1-9E12-49D58147D56C}" type="sibTrans" cxnId="{EB4A809B-133A-4738-A701-F96699521644}">
      <dgm:prSet custT="1"/>
      <dgm:spPr/>
      <dgm:t>
        <a:bodyPr/>
        <a:lstStyle/>
        <a:p>
          <a:endParaRPr lang="ru-RU" sz="2000"/>
        </a:p>
      </dgm:t>
    </dgm:pt>
    <dgm:pt modelId="{8620C85C-4D2E-463B-83D6-7EB840AF5763}" type="pres">
      <dgm:prSet presAssocID="{42DC5151-25F7-496D-B027-2E51C8CEA1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5EECF-35F8-4335-8D67-FB3A52B9A536}" type="pres">
      <dgm:prSet presAssocID="{BC536230-A747-411E-8F7F-822CF1C3427B}" presName="node" presStyleLbl="node1" presStyleIdx="0" presStyleCnt="6" custScaleX="224300" custScaleY="96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0FD32-15B0-4831-9995-CE67185791D9}" type="pres">
      <dgm:prSet presAssocID="{94789F91-AE90-4946-BDDA-8CCC0D24863E}" presName="sibTrans" presStyleLbl="sibTrans2D1" presStyleIdx="0" presStyleCnt="6" custScaleX="363897"/>
      <dgm:spPr/>
      <dgm:t>
        <a:bodyPr/>
        <a:lstStyle/>
        <a:p>
          <a:endParaRPr lang="ru-RU"/>
        </a:p>
      </dgm:t>
    </dgm:pt>
    <dgm:pt modelId="{401E4A78-9A26-44C0-89DA-3268EA1EC885}" type="pres">
      <dgm:prSet presAssocID="{94789F91-AE90-4946-BDDA-8CCC0D24863E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0B81F383-F3A8-4F9B-A5E6-3FE262855392}" type="pres">
      <dgm:prSet presAssocID="{C807BE70-D687-4EB1-A02E-37199DA52E4B}" presName="node" presStyleLbl="node1" presStyleIdx="1" presStyleCnt="6" custScaleX="207571" custScaleY="124089" custRadScaleRad="147511" custRadScaleInc="29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CD92A-9519-4BAD-8920-08B351348A41}" type="pres">
      <dgm:prSet presAssocID="{9D6D6929-864D-412F-AB31-F95BA54B9B1A}" presName="sibTrans" presStyleLbl="sibTrans2D1" presStyleIdx="1" presStyleCnt="6" custScaleX="220125"/>
      <dgm:spPr/>
      <dgm:t>
        <a:bodyPr/>
        <a:lstStyle/>
        <a:p>
          <a:endParaRPr lang="ru-RU"/>
        </a:p>
      </dgm:t>
    </dgm:pt>
    <dgm:pt modelId="{B27AE623-7C27-45A7-9695-EAC8A7F6A1B1}" type="pres">
      <dgm:prSet presAssocID="{9D6D6929-864D-412F-AB31-F95BA54B9B1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3AAE99C-7A67-4458-B75C-B2B77C12661B}" type="pres">
      <dgm:prSet presAssocID="{1F468E49-1BDA-4AEA-AA3D-94EACBF2820A}" presName="node" presStyleLbl="node1" presStyleIdx="2" presStyleCnt="6" custScaleX="208281" custScaleY="94180" custRadScaleRad="155675" custRadScaleInc="-46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2332F-BACE-4E51-844B-FDB253D998F4}" type="pres">
      <dgm:prSet presAssocID="{5C79FE52-5918-4FED-8FF4-5A5A7F0B9BA2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1B28F65-3FE4-4030-9B31-A82A6C3AC4AB}" type="pres">
      <dgm:prSet presAssocID="{5C79FE52-5918-4FED-8FF4-5A5A7F0B9BA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A51003A-5F63-4C9D-9501-98D44ED9B66C}" type="pres">
      <dgm:prSet presAssocID="{18A82C45-CA2A-4831-B278-F46E6C4D1705}" presName="node" presStyleLbl="node1" presStyleIdx="3" presStyleCnt="6" custScaleX="189590" custScaleY="137432" custRadScaleRad="100653" custRadScaleInc="-47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303D9-C7E8-419A-9E0B-F37016BBDFF2}" type="pres">
      <dgm:prSet presAssocID="{88DA496C-D90A-430B-934F-A26E1131E29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B0DB7E4-AC3E-474B-9EB0-5107C9FBF374}" type="pres">
      <dgm:prSet presAssocID="{88DA496C-D90A-430B-934F-A26E1131E29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6CC3240-7DF4-4C93-B91A-6E573B9E045E}" type="pres">
      <dgm:prSet presAssocID="{FB24B22F-0570-4BAB-A70D-766578C9479C}" presName="node" presStyleLbl="node1" presStyleIdx="4" presStyleCnt="6" custScaleX="258667" custScaleY="128675" custRadScaleRad="137486" custRadScaleInc="30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0D11A-517E-4C68-B59D-707F276F03C0}" type="pres">
      <dgm:prSet presAssocID="{73F9B8A2-D26B-4ECA-889E-7D764D8C96D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1E17537-2323-4795-B645-FEED0ECD6C21}" type="pres">
      <dgm:prSet presAssocID="{73F9B8A2-D26B-4ECA-889E-7D764D8C96D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7E13AA44-5BDF-47F9-9D4A-24AA773F4077}" type="pres">
      <dgm:prSet presAssocID="{8D779F73-D054-4549-BBA2-A0AEEAAA5A66}" presName="node" presStyleLbl="node1" presStyleIdx="5" presStyleCnt="6" custScaleX="216134" custScaleY="124089" custRadScaleRad="134583" custRadScaleInc="-24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7BCF4-76CC-461F-844B-1CF5F5BDD8C0}" type="pres">
      <dgm:prSet presAssocID="{C7C6F72F-F4F8-4AB1-9E12-49D58147D56C}" presName="sibTrans" presStyleLbl="sibTrans2D1" presStyleIdx="5" presStyleCnt="6" custScaleX="233959"/>
      <dgm:spPr/>
      <dgm:t>
        <a:bodyPr/>
        <a:lstStyle/>
        <a:p>
          <a:endParaRPr lang="ru-RU"/>
        </a:p>
      </dgm:t>
    </dgm:pt>
    <dgm:pt modelId="{C745D76D-0F40-4D08-BBE1-F1D05045FCA5}" type="pres">
      <dgm:prSet presAssocID="{C7C6F72F-F4F8-4AB1-9E12-49D58147D56C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01C82CE-F9AC-4D68-AB83-3F3A0E723E72}" type="presOf" srcId="{C7C6F72F-F4F8-4AB1-9E12-49D58147D56C}" destId="{6CB7BCF4-76CC-461F-844B-1CF5F5BDD8C0}" srcOrd="0" destOrd="0" presId="urn:microsoft.com/office/officeart/2005/8/layout/cycle2"/>
    <dgm:cxn modelId="{9E8F34C8-4362-44D7-8B13-E44E0870B44A}" type="presOf" srcId="{C807BE70-D687-4EB1-A02E-37199DA52E4B}" destId="{0B81F383-F3A8-4F9B-A5E6-3FE262855392}" srcOrd="0" destOrd="0" presId="urn:microsoft.com/office/officeart/2005/8/layout/cycle2"/>
    <dgm:cxn modelId="{3E483185-C551-4AEA-A4B4-A6BCC23BCE71}" type="presOf" srcId="{9D6D6929-864D-412F-AB31-F95BA54B9B1A}" destId="{B27AE623-7C27-45A7-9695-EAC8A7F6A1B1}" srcOrd="1" destOrd="0" presId="urn:microsoft.com/office/officeart/2005/8/layout/cycle2"/>
    <dgm:cxn modelId="{3DD62C69-3A0C-4DB0-AB04-F36EEDAD2AE8}" srcId="{42DC5151-25F7-496D-B027-2E51C8CEA162}" destId="{FB24B22F-0570-4BAB-A70D-766578C9479C}" srcOrd="4" destOrd="0" parTransId="{1A45EB1B-4CD6-4342-ADE7-05D71828EC47}" sibTransId="{73F9B8A2-D26B-4ECA-889E-7D764D8C96D1}"/>
    <dgm:cxn modelId="{5F42CF6B-5254-4A62-B6F3-42F0CC56C05F}" type="presOf" srcId="{C7C6F72F-F4F8-4AB1-9E12-49D58147D56C}" destId="{C745D76D-0F40-4D08-BBE1-F1D05045FCA5}" srcOrd="1" destOrd="0" presId="urn:microsoft.com/office/officeart/2005/8/layout/cycle2"/>
    <dgm:cxn modelId="{EB4A809B-133A-4738-A701-F96699521644}" srcId="{42DC5151-25F7-496D-B027-2E51C8CEA162}" destId="{8D779F73-D054-4549-BBA2-A0AEEAAA5A66}" srcOrd="5" destOrd="0" parTransId="{11D16EFF-E5A8-42B4-84F6-8B2F8F27CB74}" sibTransId="{C7C6F72F-F4F8-4AB1-9E12-49D58147D56C}"/>
    <dgm:cxn modelId="{C8DE07CE-01A9-45CB-B471-0B158DCC9552}" type="presOf" srcId="{9D6D6929-864D-412F-AB31-F95BA54B9B1A}" destId="{64FCD92A-9519-4BAD-8920-08B351348A41}" srcOrd="0" destOrd="0" presId="urn:microsoft.com/office/officeart/2005/8/layout/cycle2"/>
    <dgm:cxn modelId="{45C651BF-7FEE-4F9C-A78C-B9A967C48C8D}" type="presOf" srcId="{73F9B8A2-D26B-4ECA-889E-7D764D8C96D1}" destId="{C6B0D11A-517E-4C68-B59D-707F276F03C0}" srcOrd="0" destOrd="0" presId="urn:microsoft.com/office/officeart/2005/8/layout/cycle2"/>
    <dgm:cxn modelId="{1B753B58-BF4D-453F-AF1D-537521D33A73}" type="presOf" srcId="{42DC5151-25F7-496D-B027-2E51C8CEA162}" destId="{8620C85C-4D2E-463B-83D6-7EB840AF5763}" srcOrd="0" destOrd="0" presId="urn:microsoft.com/office/officeart/2005/8/layout/cycle2"/>
    <dgm:cxn modelId="{2FC9B8F7-4D4F-404F-968D-8800CBE8902D}" type="presOf" srcId="{5C79FE52-5918-4FED-8FF4-5A5A7F0B9BA2}" destId="{DAA2332F-BACE-4E51-844B-FDB253D998F4}" srcOrd="0" destOrd="0" presId="urn:microsoft.com/office/officeart/2005/8/layout/cycle2"/>
    <dgm:cxn modelId="{EE0DC123-0460-4816-9D43-F331C0EC9AA9}" srcId="{42DC5151-25F7-496D-B027-2E51C8CEA162}" destId="{BC536230-A747-411E-8F7F-822CF1C3427B}" srcOrd="0" destOrd="0" parTransId="{6BE7C656-FC7D-433C-8BD1-E4B8D4D22BBE}" sibTransId="{94789F91-AE90-4946-BDDA-8CCC0D24863E}"/>
    <dgm:cxn modelId="{E72C2675-39D2-41A0-AE0E-48250F794FCE}" type="presOf" srcId="{88DA496C-D90A-430B-934F-A26E1131E292}" destId="{DB0DB7E4-AC3E-474B-9EB0-5107C9FBF374}" srcOrd="1" destOrd="0" presId="urn:microsoft.com/office/officeart/2005/8/layout/cycle2"/>
    <dgm:cxn modelId="{5B9AAA2A-4A40-4749-9B6B-B0B68B8DFCB3}" type="presOf" srcId="{1F468E49-1BDA-4AEA-AA3D-94EACBF2820A}" destId="{C3AAE99C-7A67-4458-B75C-B2B77C12661B}" srcOrd="0" destOrd="0" presId="urn:microsoft.com/office/officeart/2005/8/layout/cycle2"/>
    <dgm:cxn modelId="{C8495923-B0BC-4414-AC1D-2566BF56EE71}" srcId="{42DC5151-25F7-496D-B027-2E51C8CEA162}" destId="{C807BE70-D687-4EB1-A02E-37199DA52E4B}" srcOrd="1" destOrd="0" parTransId="{69E9C5EF-694B-4658-AD51-EC2AE9C93B6F}" sibTransId="{9D6D6929-864D-412F-AB31-F95BA54B9B1A}"/>
    <dgm:cxn modelId="{067CE271-B789-464D-B4EA-B6B2592F401E}" type="presOf" srcId="{FB24B22F-0570-4BAB-A70D-766578C9479C}" destId="{76CC3240-7DF4-4C93-B91A-6E573B9E045E}" srcOrd="0" destOrd="0" presId="urn:microsoft.com/office/officeart/2005/8/layout/cycle2"/>
    <dgm:cxn modelId="{78EA2F1B-9C85-49B3-80D6-C863B8D94B9D}" srcId="{42DC5151-25F7-496D-B027-2E51C8CEA162}" destId="{1F468E49-1BDA-4AEA-AA3D-94EACBF2820A}" srcOrd="2" destOrd="0" parTransId="{B24A3911-69D2-4EA5-A874-732A8A3AF245}" sibTransId="{5C79FE52-5918-4FED-8FF4-5A5A7F0B9BA2}"/>
    <dgm:cxn modelId="{D3DA855B-6061-4041-B57A-A49654F0B418}" type="presOf" srcId="{18A82C45-CA2A-4831-B278-F46E6C4D1705}" destId="{EA51003A-5F63-4C9D-9501-98D44ED9B66C}" srcOrd="0" destOrd="0" presId="urn:microsoft.com/office/officeart/2005/8/layout/cycle2"/>
    <dgm:cxn modelId="{8A8D0735-F41B-4486-BDEE-D7AB7A94E6CF}" srcId="{42DC5151-25F7-496D-B027-2E51C8CEA162}" destId="{18A82C45-CA2A-4831-B278-F46E6C4D1705}" srcOrd="3" destOrd="0" parTransId="{9CB85A26-372C-4CAD-A611-6B40649CCAE9}" sibTransId="{88DA496C-D90A-430B-934F-A26E1131E292}"/>
    <dgm:cxn modelId="{84A90A1A-7600-422B-BF9A-1B5BDEBB63AA}" type="presOf" srcId="{94789F91-AE90-4946-BDDA-8CCC0D24863E}" destId="{401E4A78-9A26-44C0-89DA-3268EA1EC885}" srcOrd="1" destOrd="0" presId="urn:microsoft.com/office/officeart/2005/8/layout/cycle2"/>
    <dgm:cxn modelId="{500AEE2E-FF6C-46AD-8435-DD376D61CE95}" type="presOf" srcId="{94789F91-AE90-4946-BDDA-8CCC0D24863E}" destId="{DE40FD32-15B0-4831-9995-CE67185791D9}" srcOrd="0" destOrd="0" presId="urn:microsoft.com/office/officeart/2005/8/layout/cycle2"/>
    <dgm:cxn modelId="{E4739B15-48BD-4231-9AB9-3146226035B7}" type="presOf" srcId="{88DA496C-D90A-430B-934F-A26E1131E292}" destId="{B0E303D9-C7E8-419A-9E0B-F37016BBDFF2}" srcOrd="0" destOrd="0" presId="urn:microsoft.com/office/officeart/2005/8/layout/cycle2"/>
    <dgm:cxn modelId="{15D9F7FA-0914-440F-8C3B-67A80C0A628A}" type="presOf" srcId="{73F9B8A2-D26B-4ECA-889E-7D764D8C96D1}" destId="{E1E17537-2323-4795-B645-FEED0ECD6C21}" srcOrd="1" destOrd="0" presId="urn:microsoft.com/office/officeart/2005/8/layout/cycle2"/>
    <dgm:cxn modelId="{9905FDFF-D34E-4CC1-96E0-EBB4E913698A}" type="presOf" srcId="{5C79FE52-5918-4FED-8FF4-5A5A7F0B9BA2}" destId="{21B28F65-3FE4-4030-9B31-A82A6C3AC4AB}" srcOrd="1" destOrd="0" presId="urn:microsoft.com/office/officeart/2005/8/layout/cycle2"/>
    <dgm:cxn modelId="{B9D4E7B0-2AEA-4ED8-B222-C0A001972A18}" type="presOf" srcId="{8D779F73-D054-4549-BBA2-A0AEEAAA5A66}" destId="{7E13AA44-5BDF-47F9-9D4A-24AA773F4077}" srcOrd="0" destOrd="0" presId="urn:microsoft.com/office/officeart/2005/8/layout/cycle2"/>
    <dgm:cxn modelId="{EE2E4F6A-090C-41AA-BE59-3C7FF64EBF44}" type="presOf" srcId="{BC536230-A747-411E-8F7F-822CF1C3427B}" destId="{FC55EECF-35F8-4335-8D67-FB3A52B9A536}" srcOrd="0" destOrd="0" presId="urn:microsoft.com/office/officeart/2005/8/layout/cycle2"/>
    <dgm:cxn modelId="{9D236616-04E3-4A6C-91AA-510EA6ABB27B}" type="presParOf" srcId="{8620C85C-4D2E-463B-83D6-7EB840AF5763}" destId="{FC55EECF-35F8-4335-8D67-FB3A52B9A536}" srcOrd="0" destOrd="0" presId="urn:microsoft.com/office/officeart/2005/8/layout/cycle2"/>
    <dgm:cxn modelId="{ECF1A48C-2CD4-4D3B-A595-A6ACFBEB3269}" type="presParOf" srcId="{8620C85C-4D2E-463B-83D6-7EB840AF5763}" destId="{DE40FD32-15B0-4831-9995-CE67185791D9}" srcOrd="1" destOrd="0" presId="urn:microsoft.com/office/officeart/2005/8/layout/cycle2"/>
    <dgm:cxn modelId="{6FB59954-ECE5-415D-9330-103121ED2540}" type="presParOf" srcId="{DE40FD32-15B0-4831-9995-CE67185791D9}" destId="{401E4A78-9A26-44C0-89DA-3268EA1EC885}" srcOrd="0" destOrd="0" presId="urn:microsoft.com/office/officeart/2005/8/layout/cycle2"/>
    <dgm:cxn modelId="{25C0C559-F1F9-49A9-934E-AE4B9EE1C589}" type="presParOf" srcId="{8620C85C-4D2E-463B-83D6-7EB840AF5763}" destId="{0B81F383-F3A8-4F9B-A5E6-3FE262855392}" srcOrd="2" destOrd="0" presId="urn:microsoft.com/office/officeart/2005/8/layout/cycle2"/>
    <dgm:cxn modelId="{37982BCF-EC69-4B3E-B679-392695316E99}" type="presParOf" srcId="{8620C85C-4D2E-463B-83D6-7EB840AF5763}" destId="{64FCD92A-9519-4BAD-8920-08B351348A41}" srcOrd="3" destOrd="0" presId="urn:microsoft.com/office/officeart/2005/8/layout/cycle2"/>
    <dgm:cxn modelId="{9DF23E9A-3250-4F22-A855-AD9EEC5A3550}" type="presParOf" srcId="{64FCD92A-9519-4BAD-8920-08B351348A41}" destId="{B27AE623-7C27-45A7-9695-EAC8A7F6A1B1}" srcOrd="0" destOrd="0" presId="urn:microsoft.com/office/officeart/2005/8/layout/cycle2"/>
    <dgm:cxn modelId="{8EFA4523-A71D-46D9-9AC0-F3482A929F90}" type="presParOf" srcId="{8620C85C-4D2E-463B-83D6-7EB840AF5763}" destId="{C3AAE99C-7A67-4458-B75C-B2B77C12661B}" srcOrd="4" destOrd="0" presId="urn:microsoft.com/office/officeart/2005/8/layout/cycle2"/>
    <dgm:cxn modelId="{27BF6998-11FD-4A54-B9C5-617C0B3C887C}" type="presParOf" srcId="{8620C85C-4D2E-463B-83D6-7EB840AF5763}" destId="{DAA2332F-BACE-4E51-844B-FDB253D998F4}" srcOrd="5" destOrd="0" presId="urn:microsoft.com/office/officeart/2005/8/layout/cycle2"/>
    <dgm:cxn modelId="{3B5924B9-0DEB-4F44-B718-CE41554D7BF4}" type="presParOf" srcId="{DAA2332F-BACE-4E51-844B-FDB253D998F4}" destId="{21B28F65-3FE4-4030-9B31-A82A6C3AC4AB}" srcOrd="0" destOrd="0" presId="urn:microsoft.com/office/officeart/2005/8/layout/cycle2"/>
    <dgm:cxn modelId="{59656903-3C1E-47F4-AB00-0BB5D63AF66E}" type="presParOf" srcId="{8620C85C-4D2E-463B-83D6-7EB840AF5763}" destId="{EA51003A-5F63-4C9D-9501-98D44ED9B66C}" srcOrd="6" destOrd="0" presId="urn:microsoft.com/office/officeart/2005/8/layout/cycle2"/>
    <dgm:cxn modelId="{86BE1DB7-DCBB-4463-A599-3AD825BA7E96}" type="presParOf" srcId="{8620C85C-4D2E-463B-83D6-7EB840AF5763}" destId="{B0E303D9-C7E8-419A-9E0B-F37016BBDFF2}" srcOrd="7" destOrd="0" presId="urn:microsoft.com/office/officeart/2005/8/layout/cycle2"/>
    <dgm:cxn modelId="{4E807264-E60E-4B3C-AA53-1A45DA8EA587}" type="presParOf" srcId="{B0E303D9-C7E8-419A-9E0B-F37016BBDFF2}" destId="{DB0DB7E4-AC3E-474B-9EB0-5107C9FBF374}" srcOrd="0" destOrd="0" presId="urn:microsoft.com/office/officeart/2005/8/layout/cycle2"/>
    <dgm:cxn modelId="{88F0260C-8853-434D-AF79-220E29C6EC95}" type="presParOf" srcId="{8620C85C-4D2E-463B-83D6-7EB840AF5763}" destId="{76CC3240-7DF4-4C93-B91A-6E573B9E045E}" srcOrd="8" destOrd="0" presId="urn:microsoft.com/office/officeart/2005/8/layout/cycle2"/>
    <dgm:cxn modelId="{C18C8DA2-066D-4097-8AE6-928F6000078F}" type="presParOf" srcId="{8620C85C-4D2E-463B-83D6-7EB840AF5763}" destId="{C6B0D11A-517E-4C68-B59D-707F276F03C0}" srcOrd="9" destOrd="0" presId="urn:microsoft.com/office/officeart/2005/8/layout/cycle2"/>
    <dgm:cxn modelId="{0F263DBF-1680-4F2A-B31D-6696E877B90B}" type="presParOf" srcId="{C6B0D11A-517E-4C68-B59D-707F276F03C0}" destId="{E1E17537-2323-4795-B645-FEED0ECD6C21}" srcOrd="0" destOrd="0" presId="urn:microsoft.com/office/officeart/2005/8/layout/cycle2"/>
    <dgm:cxn modelId="{93C064FE-F991-4B77-AE3F-5BC831722FEA}" type="presParOf" srcId="{8620C85C-4D2E-463B-83D6-7EB840AF5763}" destId="{7E13AA44-5BDF-47F9-9D4A-24AA773F4077}" srcOrd="10" destOrd="0" presId="urn:microsoft.com/office/officeart/2005/8/layout/cycle2"/>
    <dgm:cxn modelId="{DE729C8D-1CDA-46F4-A758-66B5A2F58AF1}" type="presParOf" srcId="{8620C85C-4D2E-463B-83D6-7EB840AF5763}" destId="{6CB7BCF4-76CC-461F-844B-1CF5F5BDD8C0}" srcOrd="11" destOrd="0" presId="urn:microsoft.com/office/officeart/2005/8/layout/cycle2"/>
    <dgm:cxn modelId="{20489F16-20C7-4577-8EDF-98963101624A}" type="presParOf" srcId="{6CB7BCF4-76CC-461F-844B-1CF5F5BDD8C0}" destId="{C745D76D-0F40-4D08-BBE1-F1D05045FCA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61E84-AAB3-4A0E-9F46-9E75CE7C0B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BCEB38-4873-492E-9387-BD604E4D869F}">
      <dgm:prSet custT="1"/>
      <dgm:spPr/>
      <dgm:t>
        <a:bodyPr/>
        <a:lstStyle/>
        <a:p>
          <a:pPr algn="ctr" rtl="0"/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оснащения школ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3BD76-6AE0-4C6B-8798-62EEAA4920E9}" type="parTrans" cxnId="{B7469D8D-9DCE-4500-BAC6-A6305BAAA64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2AB3B-64FF-4F07-B003-DD3EA8DFB2E9}" type="sibTrans" cxnId="{B7469D8D-9DCE-4500-BAC6-A6305BAAA64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06DD8-53EA-418D-95BD-7C963DA34CD0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Подключение к решению вопроса Управление Образования и администрацию города (района).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94ECC-C13B-4409-959E-8FFBD0C7E085}" type="parTrans" cxnId="{B93913F0-4A97-4A7A-8582-3376908F327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BD325-360B-47E3-8F31-25279C3BC6BA}" type="sibTrans" cxnId="{B93913F0-4A97-4A7A-8582-3376908F327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CBFF8-18E4-444D-A251-3090726E5A81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Эффективнее использовать в решении вопроса Управляющий совет школы.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CE9F1-CDCB-4062-AB73-7C60E2CD086E}" type="parTrans" cxnId="{C6FD8C3E-13C1-449E-987B-308BA37AE98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6CE4E-D8F8-434C-950C-7F9B6A7AF749}" type="sibTrans" cxnId="{C6FD8C3E-13C1-449E-987B-308BA37AE98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B2816-1674-444B-BE00-26217DE2B390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использования имеющихся ресурсов . Расширение использования ресурсов центров «Точка роста», «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IT-куба , «ЦОС»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3A33C-12C2-4811-9A98-DA0289B2BF31}" type="parTrans" cxnId="{14F753A1-19F8-4604-8927-C730F8BF1AB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F9AF4-3780-43D7-AC9D-9A0C14E5EF2F}" type="sibTrans" cxnId="{14F753A1-19F8-4604-8927-C730F8BF1AB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398DF-51FD-47DD-8AD3-43E0E55A5E80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сетевого сообщества, в рамках которого использовать возможности лабораторного оборудования других школ (новые профильные кабинеты), 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Кванториума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(в 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мобильного), IT-куба, создание обменного фонда. Организация посещения уроков школьниками в образовательных учреждениях, находящихся в доступности.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A711E-F4D6-4433-93BA-E1730CEFE213}" type="parTrans" cxnId="{9F26EB48-4BB7-4740-86B7-ED7C9233593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7E047-06CB-42A3-99AE-48AC82D0EF20}" type="sibTrans" cxnId="{9F26EB48-4BB7-4740-86B7-ED7C9233593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153AB-F2FB-4A4B-AF5E-26A9609F6350}" type="pres">
      <dgm:prSet presAssocID="{65361E84-AAB3-4A0E-9F46-9E75CE7C0B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593C3-C284-491B-9F3E-55BD4EF274FF}" type="pres">
      <dgm:prSet presAssocID="{AABCEB38-4873-492E-9387-BD604E4D869F}" presName="parentText" presStyleLbl="node1" presStyleIdx="0" presStyleCnt="1" custAng="10800000" custFlipVert="1" custScaleY="35293" custLinFactNeighborX="1432" custLinFactNeighborY="10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56980-8061-4CDF-88E6-67ED731865F8}" type="pres">
      <dgm:prSet presAssocID="{AABCEB38-4873-492E-9387-BD604E4D869F}" presName="childText" presStyleLbl="revTx" presStyleIdx="0" presStyleCnt="1" custLinFactNeighborY="23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29D18-9B2D-4FBE-9FDA-2BC0EEC6D978}" type="presOf" srcId="{38C06DD8-53EA-418D-95BD-7C963DA34CD0}" destId="{BE756980-8061-4CDF-88E6-67ED731865F8}" srcOrd="0" destOrd="0" presId="urn:microsoft.com/office/officeart/2005/8/layout/vList2"/>
    <dgm:cxn modelId="{6829BDEC-495C-4BB0-A0BE-D2A0E77AA700}" type="presOf" srcId="{AABCEB38-4873-492E-9387-BD604E4D869F}" destId="{573593C3-C284-491B-9F3E-55BD4EF274FF}" srcOrd="0" destOrd="0" presId="urn:microsoft.com/office/officeart/2005/8/layout/vList2"/>
    <dgm:cxn modelId="{245C9EEE-9DA6-44B8-A519-C534C04016E5}" type="presOf" srcId="{5C3398DF-51FD-47DD-8AD3-43E0E55A5E80}" destId="{BE756980-8061-4CDF-88E6-67ED731865F8}" srcOrd="0" destOrd="3" presId="urn:microsoft.com/office/officeart/2005/8/layout/vList2"/>
    <dgm:cxn modelId="{9F26EB48-4BB7-4740-86B7-ED7C92335935}" srcId="{AABCEB38-4873-492E-9387-BD604E4D869F}" destId="{5C3398DF-51FD-47DD-8AD3-43E0E55A5E80}" srcOrd="3" destOrd="0" parTransId="{FDEA711E-F4D6-4433-93BA-E1730CEFE213}" sibTransId="{1DE7E047-06CB-42A3-99AE-48AC82D0EF20}"/>
    <dgm:cxn modelId="{C6FD8C3E-13C1-449E-987B-308BA37AE98A}" srcId="{AABCEB38-4873-492E-9387-BD604E4D869F}" destId="{2D8CBFF8-18E4-444D-A251-3090726E5A81}" srcOrd="1" destOrd="0" parTransId="{220CE9F1-CDCB-4062-AB73-7C60E2CD086E}" sibTransId="{4106CE4E-D8F8-434C-950C-7F9B6A7AF749}"/>
    <dgm:cxn modelId="{B93913F0-4A97-4A7A-8582-3376908F327F}" srcId="{AABCEB38-4873-492E-9387-BD604E4D869F}" destId="{38C06DD8-53EA-418D-95BD-7C963DA34CD0}" srcOrd="0" destOrd="0" parTransId="{60094ECC-C13B-4409-959E-8FFBD0C7E085}" sibTransId="{EEABD325-360B-47E3-8F31-25279C3BC6BA}"/>
    <dgm:cxn modelId="{4021FD52-3DA0-4046-AEBF-4C846378114A}" type="presOf" srcId="{2D8CBFF8-18E4-444D-A251-3090726E5A81}" destId="{BE756980-8061-4CDF-88E6-67ED731865F8}" srcOrd="0" destOrd="1" presId="urn:microsoft.com/office/officeart/2005/8/layout/vList2"/>
    <dgm:cxn modelId="{52066068-4270-40EB-BF40-AB6C625D009F}" type="presOf" srcId="{5F0B2816-1674-444B-BE00-26217DE2B390}" destId="{BE756980-8061-4CDF-88E6-67ED731865F8}" srcOrd="0" destOrd="2" presId="urn:microsoft.com/office/officeart/2005/8/layout/vList2"/>
    <dgm:cxn modelId="{B7469D8D-9DCE-4500-BAC6-A6305BAAA647}" srcId="{65361E84-AAB3-4A0E-9F46-9E75CE7C0B45}" destId="{AABCEB38-4873-492E-9387-BD604E4D869F}" srcOrd="0" destOrd="0" parTransId="{F553BD76-6AE0-4C6B-8798-62EEAA4920E9}" sibTransId="{A922AB3B-64FF-4F07-B003-DD3EA8DFB2E9}"/>
    <dgm:cxn modelId="{7E48AAB0-91BD-42A2-8138-FF072236FA17}" type="presOf" srcId="{65361E84-AAB3-4A0E-9F46-9E75CE7C0B45}" destId="{07E153AB-F2FB-4A4B-AF5E-26A9609F6350}" srcOrd="0" destOrd="0" presId="urn:microsoft.com/office/officeart/2005/8/layout/vList2"/>
    <dgm:cxn modelId="{14F753A1-19F8-4604-8927-C730F8BF1ABF}" srcId="{AABCEB38-4873-492E-9387-BD604E4D869F}" destId="{5F0B2816-1674-444B-BE00-26217DE2B390}" srcOrd="2" destOrd="0" parTransId="{A473A33C-12C2-4811-9A98-DA0289B2BF31}" sibTransId="{3ACF9AF4-3780-43D7-AC9D-9A0C14E5EF2F}"/>
    <dgm:cxn modelId="{7B2DC36A-CC5D-40D0-AFA6-C48679C4D614}" type="presParOf" srcId="{07E153AB-F2FB-4A4B-AF5E-26A9609F6350}" destId="{573593C3-C284-491B-9F3E-55BD4EF274FF}" srcOrd="0" destOrd="0" presId="urn:microsoft.com/office/officeart/2005/8/layout/vList2"/>
    <dgm:cxn modelId="{8DB6AC11-6262-46D4-932A-A8700F19A437}" type="presParOf" srcId="{07E153AB-F2FB-4A4B-AF5E-26A9609F6350}" destId="{BE756980-8061-4CDF-88E6-67ED731865F8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40B08-F449-4452-B3B9-356E19EB8C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E00B9-E137-4B31-A690-2D8F51C6528F}">
      <dgm:prSet custT="1"/>
      <dgm:spPr/>
      <dgm:t>
        <a:bodyPr/>
        <a:lstStyle/>
        <a:p>
          <a:pPr algn="ctr" rtl="0"/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 педагогических кадров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57317-060F-4D02-8CAE-3BC41DFB6BA1}" type="parTrans" cxnId="{B73802A2-D1F3-451D-B7D3-A079069C0C7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0F3AD-3CCE-4901-AD09-33F7C27FF12A}" type="sibTrans" cxnId="{B73802A2-D1F3-451D-B7D3-A079069C0C7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E60C9-5CF4-41E6-AB6F-E1F245F7D113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школы, администрации района в решении проблемы, в том числе путем создания комфортных условий проживания и работы для привлекаемых специалистов.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11F46-C1CC-45C6-8E67-7548DCB1200D}" type="parTrans" cxnId="{BC57298B-4B96-4861-89CA-EA088ED9964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43C93-D130-46F8-870E-71E523B3B9DE}" type="sibTrans" cxnId="{BC57298B-4B96-4861-89CA-EA088ED9964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D9EB6-6AA5-4331-BAC9-61D4CDBF9D14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в образовательный процесс студентов выпускников педагогических и профильных ВУЗов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B56AC-17C6-47F4-9113-97A18C7E3237}" type="parTrans" cxnId="{87001034-366E-45E0-ADDF-3EBB8F3E697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05DEB-DA00-4EA8-9F8D-CF4A3D7354A7}" type="sibTrans" cxnId="{87001034-366E-45E0-ADDF-3EBB8F3E697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9DB0B-87A7-4ACE-B9FD-A97DFBD99B62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практик «дистанционного учителя», использование информационных платформ, модульных систем обучения, сетевых педагогов.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8DFA4-DDA1-4B82-9609-3E4E4B9066C6}" type="parTrans" cxnId="{FCE56902-7887-4A8E-8F77-BBB2017CFEE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FD6D1-BD77-4FB4-9C34-0CB8E6D23485}" type="sibTrans" cxnId="{FCE56902-7887-4A8E-8F77-BBB2017CFEE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A1E7B-F612-46FF-BFF9-8E59121C46AA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в образовательный процесс педагогов из других регионов по программе «Земский учитель».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F98A7-A92D-4085-B725-CA168DA8FA16}" type="parTrans" cxnId="{A3197B48-6DC7-46FC-A598-E597D76DAB69}">
      <dgm:prSet/>
      <dgm:spPr/>
      <dgm:t>
        <a:bodyPr/>
        <a:lstStyle/>
        <a:p>
          <a:endParaRPr lang="ru-RU"/>
        </a:p>
      </dgm:t>
    </dgm:pt>
    <dgm:pt modelId="{E58C2BFC-3A25-46D6-9D45-2EA4B6D65479}" type="sibTrans" cxnId="{A3197B48-6DC7-46FC-A598-E597D76DAB69}">
      <dgm:prSet/>
      <dgm:spPr/>
      <dgm:t>
        <a:bodyPr/>
        <a:lstStyle/>
        <a:p>
          <a:endParaRPr lang="ru-RU"/>
        </a:p>
      </dgm:t>
    </dgm:pt>
    <dgm:pt modelId="{52A1727D-FBE7-4776-BB66-715232A14F29}" type="pres">
      <dgm:prSet presAssocID="{54240B08-F449-4452-B3B9-356E19EB8C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78BA75-E29C-4D38-9C04-F5795D1636B9}" type="pres">
      <dgm:prSet presAssocID="{17DE00B9-E137-4B31-A690-2D8F51C6528F}" presName="parentText" presStyleLbl="node1" presStyleIdx="0" presStyleCnt="1" custScaleX="93852" custScaleY="33897" custLinFactNeighborX="-3291" custLinFactNeighborY="-35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5A928-026F-415A-89A9-3BC1F4B3A506}" type="pres">
      <dgm:prSet presAssocID="{17DE00B9-E137-4B31-A690-2D8F51C6528F}" presName="childText" presStyleLbl="revTx" presStyleIdx="0" presStyleCnt="1" custScaleX="93852" custLinFactNeighborX="-1031" custLinFactNeighborY="-5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802A2-D1F3-451D-B7D3-A079069C0C7A}" srcId="{54240B08-F449-4452-B3B9-356E19EB8CFF}" destId="{17DE00B9-E137-4B31-A690-2D8F51C6528F}" srcOrd="0" destOrd="0" parTransId="{3A857317-060F-4D02-8CAE-3BC41DFB6BA1}" sibTransId="{D560F3AD-3CCE-4901-AD09-33F7C27FF12A}"/>
    <dgm:cxn modelId="{BC57298B-4B96-4861-89CA-EA088ED99641}" srcId="{17DE00B9-E137-4B31-A690-2D8F51C6528F}" destId="{18DE60C9-5CF4-41E6-AB6F-E1F245F7D113}" srcOrd="0" destOrd="0" parTransId="{E6411F46-C1CC-45C6-8E67-7548DCB1200D}" sibTransId="{95F43C93-D130-46F8-870E-71E523B3B9DE}"/>
    <dgm:cxn modelId="{B3C65075-4554-4D17-8FDA-2BFEF7789027}" type="presOf" srcId="{18DE60C9-5CF4-41E6-AB6F-E1F245F7D113}" destId="{38C5A928-026F-415A-89A9-3BC1F4B3A506}" srcOrd="0" destOrd="0" presId="urn:microsoft.com/office/officeart/2005/8/layout/vList2"/>
    <dgm:cxn modelId="{256861A9-6C05-476C-9452-ABBFB201F8D1}" type="presOf" srcId="{17DE00B9-E137-4B31-A690-2D8F51C6528F}" destId="{1578BA75-E29C-4D38-9C04-F5795D1636B9}" srcOrd="0" destOrd="0" presId="urn:microsoft.com/office/officeart/2005/8/layout/vList2"/>
    <dgm:cxn modelId="{FCE56902-7887-4A8E-8F77-BBB2017CFEEE}" srcId="{17DE00B9-E137-4B31-A690-2D8F51C6528F}" destId="{7939DB0B-87A7-4ACE-B9FD-A97DFBD99B62}" srcOrd="3" destOrd="0" parTransId="{F958DFA4-DDA1-4B82-9609-3E4E4B9066C6}" sibTransId="{080FD6D1-BD77-4FB4-9C34-0CB8E6D23485}"/>
    <dgm:cxn modelId="{874C2321-CB9B-407E-8995-E044E5220164}" type="presOf" srcId="{54240B08-F449-4452-B3B9-356E19EB8CFF}" destId="{52A1727D-FBE7-4776-BB66-715232A14F29}" srcOrd="0" destOrd="0" presId="urn:microsoft.com/office/officeart/2005/8/layout/vList2"/>
    <dgm:cxn modelId="{B625BDDA-44B0-4149-9764-6DEFC440C4F8}" type="presOf" srcId="{0C2D9EB6-6AA5-4331-BAC9-61D4CDBF9D14}" destId="{38C5A928-026F-415A-89A9-3BC1F4B3A506}" srcOrd="0" destOrd="1" presId="urn:microsoft.com/office/officeart/2005/8/layout/vList2"/>
    <dgm:cxn modelId="{A3197B48-6DC7-46FC-A598-E597D76DAB69}" srcId="{17DE00B9-E137-4B31-A690-2D8F51C6528F}" destId="{71CA1E7B-F612-46FF-BFF9-8E59121C46AA}" srcOrd="2" destOrd="0" parTransId="{D30F98A7-A92D-4085-B725-CA168DA8FA16}" sibTransId="{E58C2BFC-3A25-46D6-9D45-2EA4B6D65479}"/>
    <dgm:cxn modelId="{3FC9C0A0-CBE0-4369-B126-967FCA39C9BC}" type="presOf" srcId="{7939DB0B-87A7-4ACE-B9FD-A97DFBD99B62}" destId="{38C5A928-026F-415A-89A9-3BC1F4B3A506}" srcOrd="0" destOrd="3" presId="urn:microsoft.com/office/officeart/2005/8/layout/vList2"/>
    <dgm:cxn modelId="{E70441EF-289B-49A0-88C2-BC612E138735}" type="presOf" srcId="{71CA1E7B-F612-46FF-BFF9-8E59121C46AA}" destId="{38C5A928-026F-415A-89A9-3BC1F4B3A506}" srcOrd="0" destOrd="2" presId="urn:microsoft.com/office/officeart/2005/8/layout/vList2"/>
    <dgm:cxn modelId="{87001034-366E-45E0-ADDF-3EBB8F3E6971}" srcId="{17DE00B9-E137-4B31-A690-2D8F51C6528F}" destId="{0C2D9EB6-6AA5-4331-BAC9-61D4CDBF9D14}" srcOrd="1" destOrd="0" parTransId="{858B56AC-17C6-47F4-9113-97A18C7E3237}" sibTransId="{11905DEB-DA00-4EA8-9F8D-CF4A3D7354A7}"/>
    <dgm:cxn modelId="{2907B0D7-B26D-48FE-B3D8-59EFF07D9105}" type="presParOf" srcId="{52A1727D-FBE7-4776-BB66-715232A14F29}" destId="{1578BA75-E29C-4D38-9C04-F5795D1636B9}" srcOrd="0" destOrd="0" presId="urn:microsoft.com/office/officeart/2005/8/layout/vList2"/>
    <dgm:cxn modelId="{3C3D6634-27A2-43BB-8DE7-C47914F13F39}" type="presParOf" srcId="{52A1727D-FBE7-4776-BB66-715232A14F29}" destId="{38C5A928-026F-415A-89A9-3BC1F4B3A506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51415-A309-46F9-A2BF-4C225382EC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2FE74E-243F-4366-BB8E-6C8ACD5C9D0A}">
      <dgm:prSet custT="1"/>
      <dgm:spPr/>
      <dgm:t>
        <a:bodyPr/>
        <a:lstStyle/>
        <a:p>
          <a:pPr algn="ctr" rtl="0"/>
          <a:r>
            <a:rPr lang="ru-RU" sz="12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предметная и методическая компетентность учителей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ACD01-8919-4AF1-BB5A-F745DBCB254A}" type="parTrans" cxnId="{91CE817B-B654-4954-9A8E-38BF1C46C64A}">
      <dgm:prSet/>
      <dgm:spPr/>
      <dgm:t>
        <a:bodyPr/>
        <a:lstStyle/>
        <a:p>
          <a:endParaRPr lang="ru-RU"/>
        </a:p>
      </dgm:t>
    </dgm:pt>
    <dgm:pt modelId="{E37BA62B-CE7F-4B5C-B903-B1416411F2EF}" type="sibTrans" cxnId="{91CE817B-B654-4954-9A8E-38BF1C46C64A}">
      <dgm:prSet/>
      <dgm:spPr/>
      <dgm:t>
        <a:bodyPr/>
        <a:lstStyle/>
        <a:p>
          <a:endParaRPr lang="ru-RU"/>
        </a:p>
      </dgm:t>
    </dgm:pt>
    <dgm:pt modelId="{B7F1AEB1-1BF1-4001-876D-1C614A88759B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оценки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сформированности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предметных и методических компетенций учителей.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01BD0-5F1E-42BC-B0F0-CE50491A1BEF}" type="parTrans" cxnId="{F69D0686-07DB-402A-A512-3B39CB955947}">
      <dgm:prSet/>
      <dgm:spPr/>
      <dgm:t>
        <a:bodyPr/>
        <a:lstStyle/>
        <a:p>
          <a:endParaRPr lang="ru-RU"/>
        </a:p>
      </dgm:t>
    </dgm:pt>
    <dgm:pt modelId="{C10D9D67-D3CF-4003-A86C-89CB4D59D5C6}" type="sibTrans" cxnId="{F69D0686-07DB-402A-A512-3B39CB955947}">
      <dgm:prSet/>
      <dgm:spPr/>
      <dgm:t>
        <a:bodyPr/>
        <a:lstStyle/>
        <a:p>
          <a:endParaRPr lang="ru-RU"/>
        </a:p>
      </dgm:t>
    </dgm:pt>
    <dgm:pt modelId="{D3F9AFC9-D832-424F-821F-946DC366C326}">
      <dgm:prSet custT="1"/>
      <dgm:spPr/>
      <dgm:t>
        <a:bodyPr/>
        <a:lstStyle/>
        <a:p>
          <a:pPr rtl="0"/>
          <a:r>
            <a:rPr lang="ru-RU" sz="10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предметных и методических дефицитов.</a:t>
          </a:r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C27C2-0407-426E-8BBB-D92FE797A21C}" type="parTrans" cxnId="{9C8BDBBB-C0D1-4E72-A04E-9881E23198A8}">
      <dgm:prSet/>
      <dgm:spPr/>
      <dgm:t>
        <a:bodyPr/>
        <a:lstStyle/>
        <a:p>
          <a:endParaRPr lang="ru-RU"/>
        </a:p>
      </dgm:t>
    </dgm:pt>
    <dgm:pt modelId="{5CA29234-3398-4880-826A-DED5EAA9CD26}" type="sibTrans" cxnId="{9C8BDBBB-C0D1-4E72-A04E-9881E23198A8}">
      <dgm:prSet/>
      <dgm:spPr/>
      <dgm:t>
        <a:bodyPr/>
        <a:lstStyle/>
        <a:p>
          <a:endParaRPr lang="ru-RU"/>
        </a:p>
      </dgm:t>
    </dgm:pt>
    <dgm:pt modelId="{83BE2FDE-C157-45E7-9DE7-6631CB966BFA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персонифицированных карт с рекомендациями переподготовки, программ повышения квалификации для оказания адресной методической помощи на основе выявленных проблем.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0B9D6D-9102-43F3-9413-4CA7861B9786}" type="parTrans" cxnId="{EE8D4672-2FAB-4D87-8FDD-D2E17A74E0C0}">
      <dgm:prSet/>
      <dgm:spPr/>
      <dgm:t>
        <a:bodyPr/>
        <a:lstStyle/>
        <a:p>
          <a:endParaRPr lang="ru-RU"/>
        </a:p>
      </dgm:t>
    </dgm:pt>
    <dgm:pt modelId="{390299CE-7F60-4597-ACC8-8ED19EE13519}" type="sibTrans" cxnId="{EE8D4672-2FAB-4D87-8FDD-D2E17A74E0C0}">
      <dgm:prSet/>
      <dgm:spPr/>
      <dgm:t>
        <a:bodyPr/>
        <a:lstStyle/>
        <a:p>
          <a:endParaRPr lang="ru-RU"/>
        </a:p>
      </dgm:t>
    </dgm:pt>
    <dgm:pt modelId="{E24C23CB-D77D-4FC4-8940-C99F7D820B43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взаимодействие с муниципальной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методслужбой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(МУМО, РУМО). 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2B601-EC9D-4280-B183-D88041566AF1}" type="parTrans" cxnId="{B830ECD1-76DC-4836-9A55-1204C5AC0A98}">
      <dgm:prSet/>
      <dgm:spPr/>
      <dgm:t>
        <a:bodyPr/>
        <a:lstStyle/>
        <a:p>
          <a:endParaRPr lang="ru-RU"/>
        </a:p>
      </dgm:t>
    </dgm:pt>
    <dgm:pt modelId="{FED83B32-3152-4655-907E-EEF5190D042B}" type="sibTrans" cxnId="{B830ECD1-76DC-4836-9A55-1204C5AC0A98}">
      <dgm:prSet/>
      <dgm:spPr/>
      <dgm:t>
        <a:bodyPr/>
        <a:lstStyle/>
        <a:p>
          <a:endParaRPr lang="ru-RU"/>
        </a:p>
      </dgm:t>
    </dgm:pt>
    <dgm:pt modelId="{D03C97E9-D535-4CE9-B788-4B10A28EA996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систематического посещения уроков родителями и опытными педагогами.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6C2A9-9786-47E1-BF05-D8064FA1F1F3}" type="parTrans" cxnId="{21E78095-9890-4B5E-A6EF-3B48D242F008}">
      <dgm:prSet/>
      <dgm:spPr/>
      <dgm:t>
        <a:bodyPr/>
        <a:lstStyle/>
        <a:p>
          <a:endParaRPr lang="ru-RU"/>
        </a:p>
      </dgm:t>
    </dgm:pt>
    <dgm:pt modelId="{112F6893-0C1F-4276-9924-DFB16FA177F1}" type="sibTrans" cxnId="{21E78095-9890-4B5E-A6EF-3B48D242F008}">
      <dgm:prSet/>
      <dgm:spPr/>
      <dgm:t>
        <a:bodyPr/>
        <a:lstStyle/>
        <a:p>
          <a:endParaRPr lang="ru-RU"/>
        </a:p>
      </dgm:t>
    </dgm:pt>
    <dgm:pt modelId="{3869D094-EE66-4C27-BFE7-F90191E21821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отслеживание (мониторинг) индивидуального прогресса развития педагогов и их учеников.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868BD-A6A1-44C9-93B5-0A32DFBEA61C}" type="parTrans" cxnId="{216CEC91-7BD3-4A01-89F8-93C593A23212}">
      <dgm:prSet/>
      <dgm:spPr/>
      <dgm:t>
        <a:bodyPr/>
        <a:lstStyle/>
        <a:p>
          <a:endParaRPr lang="ru-RU"/>
        </a:p>
      </dgm:t>
    </dgm:pt>
    <dgm:pt modelId="{C05D79AC-24A7-40DA-BCDC-FF6641BE2887}" type="sibTrans" cxnId="{216CEC91-7BD3-4A01-89F8-93C593A23212}">
      <dgm:prSet/>
      <dgm:spPr/>
      <dgm:t>
        <a:bodyPr/>
        <a:lstStyle/>
        <a:p>
          <a:endParaRPr lang="ru-RU"/>
        </a:p>
      </dgm:t>
    </dgm:pt>
    <dgm:pt modelId="{E79B4AC3-0A2E-4DEC-8E93-5A355D561D53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Включить в план методической работы школы организацию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взаимопосещения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уроков, с последующим обсуждением и анализом результатов.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EB9AD9-A635-4964-904C-692C0F367CCE}" type="parTrans" cxnId="{9EB62903-D43E-4629-BF4A-68E800F2143C}">
      <dgm:prSet/>
      <dgm:spPr/>
      <dgm:t>
        <a:bodyPr/>
        <a:lstStyle/>
        <a:p>
          <a:endParaRPr lang="ru-RU"/>
        </a:p>
      </dgm:t>
    </dgm:pt>
    <dgm:pt modelId="{58E96775-639C-4C4E-BB3E-267C7029C235}" type="sibTrans" cxnId="{9EB62903-D43E-4629-BF4A-68E800F2143C}">
      <dgm:prSet/>
      <dgm:spPr/>
      <dgm:t>
        <a:bodyPr/>
        <a:lstStyle/>
        <a:p>
          <a:endParaRPr lang="ru-RU"/>
        </a:p>
      </dgm:t>
    </dgm:pt>
    <dgm:pt modelId="{DD6E26A2-4A1D-49C7-BC15-B65AB918EC01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стажировки и повышения квалификации, приобретение необходимых навыков в процессе работы, посещение уроков опытных коллег, саморазвитие, обмен опытом.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A3FCA-7F22-40D1-8F1C-A84949CE9403}" type="parTrans" cxnId="{76DCE93A-027E-4EA8-954E-0F03C801BC89}">
      <dgm:prSet/>
      <dgm:spPr/>
    </dgm:pt>
    <dgm:pt modelId="{996887F4-4B2F-4B71-A953-BD77782B09CD}" type="sibTrans" cxnId="{76DCE93A-027E-4EA8-954E-0F03C801BC89}">
      <dgm:prSet/>
      <dgm:spPr/>
    </dgm:pt>
    <dgm:pt modelId="{97F1C1D2-5453-41B3-8DD9-2D3A5B551AF1}" type="pres">
      <dgm:prSet presAssocID="{40951415-A309-46F9-A2BF-4C225382EC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69219A-B822-41D1-951C-4298E2038D37}" type="pres">
      <dgm:prSet presAssocID="{C82FE74E-243F-4366-BB8E-6C8ACD5C9D0A}" presName="parentText" presStyleLbl="node1" presStyleIdx="0" presStyleCnt="1" custScaleY="37151" custLinFactX="84146" custLinFactY="-12728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02D8B-3F1E-4818-AA9E-16EAF9C39CBF}" type="pres">
      <dgm:prSet presAssocID="{C82FE74E-243F-4366-BB8E-6C8ACD5C9D0A}" presName="childText" presStyleLbl="revTx" presStyleIdx="0" presStyleCnt="1" custScaleY="87946" custLinFactNeighborY="-8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E817B-B654-4954-9A8E-38BF1C46C64A}" srcId="{40951415-A309-46F9-A2BF-4C225382EC74}" destId="{C82FE74E-243F-4366-BB8E-6C8ACD5C9D0A}" srcOrd="0" destOrd="0" parTransId="{1DAACD01-8919-4AF1-BB5A-F745DBCB254A}" sibTransId="{E37BA62B-CE7F-4B5C-B903-B1416411F2EF}"/>
    <dgm:cxn modelId="{D32108AA-3831-42B6-963C-E9B47F81E375}" type="presOf" srcId="{D03C97E9-D535-4CE9-B788-4B10A28EA996}" destId="{29402D8B-3F1E-4818-AA9E-16EAF9C39CBF}" srcOrd="0" destOrd="5" presId="urn:microsoft.com/office/officeart/2005/8/layout/vList2"/>
    <dgm:cxn modelId="{216CEC91-7BD3-4A01-89F8-93C593A23212}" srcId="{C82FE74E-243F-4366-BB8E-6C8ACD5C9D0A}" destId="{3869D094-EE66-4C27-BFE7-F90191E21821}" srcOrd="7" destOrd="0" parTransId="{C57868BD-A6A1-44C9-93B5-0A32DFBEA61C}" sibTransId="{C05D79AC-24A7-40DA-BCDC-FF6641BE2887}"/>
    <dgm:cxn modelId="{9EB62903-D43E-4629-BF4A-68E800F2143C}" srcId="{C82FE74E-243F-4366-BB8E-6C8ACD5C9D0A}" destId="{E79B4AC3-0A2E-4DEC-8E93-5A355D561D53}" srcOrd="6" destOrd="0" parTransId="{B0EB9AD9-A635-4964-904C-692C0F367CCE}" sibTransId="{58E96775-639C-4C4E-BB3E-267C7029C235}"/>
    <dgm:cxn modelId="{9C8BDBBB-C0D1-4E72-A04E-9881E23198A8}" srcId="{C82FE74E-243F-4366-BB8E-6C8ACD5C9D0A}" destId="{D3F9AFC9-D832-424F-821F-946DC366C326}" srcOrd="1" destOrd="0" parTransId="{D50C27C2-0407-426E-8BBB-D92FE797A21C}" sibTransId="{5CA29234-3398-4880-826A-DED5EAA9CD26}"/>
    <dgm:cxn modelId="{EA3C5F3E-7D6F-4D74-BB0E-9D13D69FAEC1}" type="presOf" srcId="{DD6E26A2-4A1D-49C7-BC15-B65AB918EC01}" destId="{29402D8B-3F1E-4818-AA9E-16EAF9C39CBF}" srcOrd="0" destOrd="4" presId="urn:microsoft.com/office/officeart/2005/8/layout/vList2"/>
    <dgm:cxn modelId="{21E78095-9890-4B5E-A6EF-3B48D242F008}" srcId="{C82FE74E-243F-4366-BB8E-6C8ACD5C9D0A}" destId="{D03C97E9-D535-4CE9-B788-4B10A28EA996}" srcOrd="5" destOrd="0" parTransId="{F086C2A9-9786-47E1-BF05-D8064FA1F1F3}" sibTransId="{112F6893-0C1F-4276-9924-DFB16FA177F1}"/>
    <dgm:cxn modelId="{23C08377-FEDF-407A-8C22-9E6439FEAE9D}" type="presOf" srcId="{3869D094-EE66-4C27-BFE7-F90191E21821}" destId="{29402D8B-3F1E-4818-AA9E-16EAF9C39CBF}" srcOrd="0" destOrd="7" presId="urn:microsoft.com/office/officeart/2005/8/layout/vList2"/>
    <dgm:cxn modelId="{76DCE93A-027E-4EA8-954E-0F03C801BC89}" srcId="{C82FE74E-243F-4366-BB8E-6C8ACD5C9D0A}" destId="{DD6E26A2-4A1D-49C7-BC15-B65AB918EC01}" srcOrd="4" destOrd="0" parTransId="{537A3FCA-7F22-40D1-8F1C-A84949CE9403}" sibTransId="{996887F4-4B2F-4B71-A953-BD77782B09CD}"/>
    <dgm:cxn modelId="{D4865F59-A315-48E3-A0AF-599F0DAE6EA0}" type="presOf" srcId="{E24C23CB-D77D-4FC4-8940-C99F7D820B43}" destId="{29402D8B-3F1E-4818-AA9E-16EAF9C39CBF}" srcOrd="0" destOrd="3" presId="urn:microsoft.com/office/officeart/2005/8/layout/vList2"/>
    <dgm:cxn modelId="{3320CB6C-8C23-4210-AC3C-BB213114B2EB}" type="presOf" srcId="{D3F9AFC9-D832-424F-821F-946DC366C326}" destId="{29402D8B-3F1E-4818-AA9E-16EAF9C39CBF}" srcOrd="0" destOrd="1" presId="urn:microsoft.com/office/officeart/2005/8/layout/vList2"/>
    <dgm:cxn modelId="{EE8D4672-2FAB-4D87-8FDD-D2E17A74E0C0}" srcId="{C82FE74E-243F-4366-BB8E-6C8ACD5C9D0A}" destId="{83BE2FDE-C157-45E7-9DE7-6631CB966BFA}" srcOrd="2" destOrd="0" parTransId="{AE0B9D6D-9102-43F3-9413-4CA7861B9786}" sibTransId="{390299CE-7F60-4597-ACC8-8ED19EE13519}"/>
    <dgm:cxn modelId="{B830ECD1-76DC-4836-9A55-1204C5AC0A98}" srcId="{C82FE74E-243F-4366-BB8E-6C8ACD5C9D0A}" destId="{E24C23CB-D77D-4FC4-8940-C99F7D820B43}" srcOrd="3" destOrd="0" parTransId="{3FA2B601-EC9D-4280-B183-D88041566AF1}" sibTransId="{FED83B32-3152-4655-907E-EEF5190D042B}"/>
    <dgm:cxn modelId="{AF50C1F8-40E8-491B-ADD3-F2A23D897DF2}" type="presOf" srcId="{83BE2FDE-C157-45E7-9DE7-6631CB966BFA}" destId="{29402D8B-3F1E-4818-AA9E-16EAF9C39CBF}" srcOrd="0" destOrd="2" presId="urn:microsoft.com/office/officeart/2005/8/layout/vList2"/>
    <dgm:cxn modelId="{122F5309-A5FE-4A66-8CD5-4EA818878E3D}" type="presOf" srcId="{E79B4AC3-0A2E-4DEC-8E93-5A355D561D53}" destId="{29402D8B-3F1E-4818-AA9E-16EAF9C39CBF}" srcOrd="0" destOrd="6" presId="urn:microsoft.com/office/officeart/2005/8/layout/vList2"/>
    <dgm:cxn modelId="{8FBE754C-3E7B-49E2-810E-05D67BE59896}" type="presOf" srcId="{B7F1AEB1-1BF1-4001-876D-1C614A88759B}" destId="{29402D8B-3F1E-4818-AA9E-16EAF9C39CBF}" srcOrd="0" destOrd="0" presId="urn:microsoft.com/office/officeart/2005/8/layout/vList2"/>
    <dgm:cxn modelId="{7C62BCA9-9800-45E3-91F4-A2B36F119779}" type="presOf" srcId="{40951415-A309-46F9-A2BF-4C225382EC74}" destId="{97F1C1D2-5453-41B3-8DD9-2D3A5B551AF1}" srcOrd="0" destOrd="0" presId="urn:microsoft.com/office/officeart/2005/8/layout/vList2"/>
    <dgm:cxn modelId="{7827A9B0-3B86-4E75-9713-2C18D7599D5A}" type="presOf" srcId="{C82FE74E-243F-4366-BB8E-6C8ACD5C9D0A}" destId="{8D69219A-B822-41D1-951C-4298E2038D37}" srcOrd="0" destOrd="0" presId="urn:microsoft.com/office/officeart/2005/8/layout/vList2"/>
    <dgm:cxn modelId="{F69D0686-07DB-402A-A512-3B39CB955947}" srcId="{C82FE74E-243F-4366-BB8E-6C8ACD5C9D0A}" destId="{B7F1AEB1-1BF1-4001-876D-1C614A88759B}" srcOrd="0" destOrd="0" parTransId="{5AF01BD0-5F1E-42BC-B0F0-CE50491A1BEF}" sibTransId="{C10D9D67-D3CF-4003-A86C-89CB4D59D5C6}"/>
    <dgm:cxn modelId="{FAFB0B21-06E8-4DBF-9893-5A1369455431}" type="presParOf" srcId="{97F1C1D2-5453-41B3-8DD9-2D3A5B551AF1}" destId="{8D69219A-B822-41D1-951C-4298E2038D37}" srcOrd="0" destOrd="0" presId="urn:microsoft.com/office/officeart/2005/8/layout/vList2"/>
    <dgm:cxn modelId="{E96E9947-4178-4C44-BBB0-91C44B22D0A4}" type="presParOf" srcId="{97F1C1D2-5453-41B3-8DD9-2D3A5B551AF1}" destId="{29402D8B-3F1E-4818-AA9E-16EAF9C39CBF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5A3FBF-E91D-41A6-B997-58ED3976C4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824FF6-A8E0-4209-8DCE-BEA33ACDC871}">
      <dgm:prSet custT="1"/>
      <dgm:spPr/>
      <dgm:t>
        <a:bodyPr/>
        <a:lstStyle/>
        <a:p>
          <a:pPr rtl="0"/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учебная мотивация обучающихся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3F944-1C6B-44E0-A573-975CCEED05E3}" type="parTrans" cxnId="{E19555FB-F695-4CE4-B75E-C94DA52662B2}">
      <dgm:prSet/>
      <dgm:spPr/>
      <dgm:t>
        <a:bodyPr/>
        <a:lstStyle/>
        <a:p>
          <a:endParaRPr lang="ru-RU"/>
        </a:p>
      </dgm:t>
    </dgm:pt>
    <dgm:pt modelId="{476ED046-9C10-460A-BDF4-8F2F6B2DA59D}" type="sibTrans" cxnId="{E19555FB-F695-4CE4-B75E-C94DA52662B2}">
      <dgm:prSet/>
      <dgm:spPr/>
      <dgm:t>
        <a:bodyPr/>
        <a:lstStyle/>
        <a:p>
          <a:endParaRPr lang="ru-RU"/>
        </a:p>
      </dgm:t>
    </dgm:pt>
    <dgm:pt modelId="{C355F802-077F-4965-9F37-5F7822AC3C98}">
      <dgm:prSet custT="1"/>
      <dgm:spPr/>
      <dgm:t>
        <a:bodyPr/>
        <a:lstStyle/>
        <a:p>
          <a:pPr rtl="0"/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работа с учащимися. Подключение к решению вопросов родителей и психологов.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11E0F-6B93-40EA-9E94-2D3B4B811EEA}" type="parTrans" cxnId="{2E5E4B7C-7E54-4BA0-8748-C948B4EDEBEB}">
      <dgm:prSet/>
      <dgm:spPr/>
      <dgm:t>
        <a:bodyPr/>
        <a:lstStyle/>
        <a:p>
          <a:endParaRPr lang="ru-RU"/>
        </a:p>
      </dgm:t>
    </dgm:pt>
    <dgm:pt modelId="{B1A06DAB-3D50-475F-87EA-3F32F6214B3B}" type="sibTrans" cxnId="{2E5E4B7C-7E54-4BA0-8748-C948B4EDEBEB}">
      <dgm:prSet/>
      <dgm:spPr/>
      <dgm:t>
        <a:bodyPr/>
        <a:lstStyle/>
        <a:p>
          <a:endParaRPr lang="ru-RU"/>
        </a:p>
      </dgm:t>
    </dgm:pt>
    <dgm:pt modelId="{1D70FB64-E625-44BD-BD62-8AA64F7051A7}">
      <dgm:prSet custT="1"/>
      <dgm:spPr/>
      <dgm:t>
        <a:bodyPr/>
        <a:lstStyle/>
        <a:p>
          <a:pPr rtl="0"/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 уроках интереса к предметной области, привлечение школьника к неформальному образованию, кружковой работе.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8231E-84E7-4234-9003-210F92F3B34D}" type="parTrans" cxnId="{37479D34-9A4C-4343-9013-90D1A69EBC57}">
      <dgm:prSet/>
      <dgm:spPr/>
      <dgm:t>
        <a:bodyPr/>
        <a:lstStyle/>
        <a:p>
          <a:endParaRPr lang="ru-RU"/>
        </a:p>
      </dgm:t>
    </dgm:pt>
    <dgm:pt modelId="{94E88B06-3D71-42F0-83DD-EF9EDE19E1F4}" type="sibTrans" cxnId="{37479D34-9A4C-4343-9013-90D1A69EBC57}">
      <dgm:prSet/>
      <dgm:spPr/>
      <dgm:t>
        <a:bodyPr/>
        <a:lstStyle/>
        <a:p>
          <a:endParaRPr lang="ru-RU"/>
        </a:p>
      </dgm:t>
    </dgm:pt>
    <dgm:pt modelId="{1AEB7C99-4B3F-4294-BBE1-0E7340C6444D}">
      <dgm:prSet custT="1"/>
      <dgm:spPr/>
      <dgm:t>
        <a:bodyPr/>
        <a:lstStyle/>
        <a:p>
          <a:pPr rtl="0"/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и исследовательская работа по предмету или межпредметная. 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FDD31-A670-4F6E-B165-B022B69FE1D6}" type="parTrans" cxnId="{4D1E607C-7A78-4FC9-94F8-353D086D74B5}">
      <dgm:prSet/>
      <dgm:spPr/>
      <dgm:t>
        <a:bodyPr/>
        <a:lstStyle/>
        <a:p>
          <a:endParaRPr lang="ru-RU"/>
        </a:p>
      </dgm:t>
    </dgm:pt>
    <dgm:pt modelId="{6C69BF83-3B75-4F04-8311-BF3B20E0A976}" type="sibTrans" cxnId="{4D1E607C-7A78-4FC9-94F8-353D086D74B5}">
      <dgm:prSet/>
      <dgm:spPr/>
      <dgm:t>
        <a:bodyPr/>
        <a:lstStyle/>
        <a:p>
          <a:endParaRPr lang="ru-RU"/>
        </a:p>
      </dgm:t>
    </dgm:pt>
    <dgm:pt modelId="{E8BE30FD-E921-476B-8A0B-14956A92E45B}">
      <dgm:prSet custT="1"/>
      <dgm:spPr/>
      <dgm:t>
        <a:bodyPr/>
        <a:lstStyle/>
        <a:p>
          <a:pPr rtl="0"/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Ранняя профориентация, профпробы, профсамоопределение.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B2FAF-FA7F-4624-9396-12BB3EB57764}" type="parTrans" cxnId="{FE34C368-3E18-47B0-AA96-DD77D05B2DA1}">
      <dgm:prSet/>
      <dgm:spPr/>
      <dgm:t>
        <a:bodyPr/>
        <a:lstStyle/>
        <a:p>
          <a:endParaRPr lang="ru-RU"/>
        </a:p>
      </dgm:t>
    </dgm:pt>
    <dgm:pt modelId="{86186146-1F3B-4E07-B591-C923BD64FA92}" type="sibTrans" cxnId="{FE34C368-3E18-47B0-AA96-DD77D05B2DA1}">
      <dgm:prSet/>
      <dgm:spPr/>
      <dgm:t>
        <a:bodyPr/>
        <a:lstStyle/>
        <a:p>
          <a:endParaRPr lang="ru-RU"/>
        </a:p>
      </dgm:t>
    </dgm:pt>
    <dgm:pt modelId="{5C4EE288-DEE8-4D07-A694-F8C7F9EDC0FB}">
      <dgm:prSet custT="1"/>
      <dgm:spPr/>
      <dgm:t>
        <a:bodyPr/>
        <a:lstStyle/>
        <a:p>
          <a:pPr rtl="0"/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Разнообразить формы уроков, использовать занимательный материал, интересный школьникам.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77CF5-3B39-4472-BA26-639DD796EC69}" type="parTrans" cxnId="{8E655D50-3FB1-4F20-874A-DBA1B80D3BC8}">
      <dgm:prSet/>
      <dgm:spPr/>
      <dgm:t>
        <a:bodyPr/>
        <a:lstStyle/>
        <a:p>
          <a:endParaRPr lang="ru-RU"/>
        </a:p>
      </dgm:t>
    </dgm:pt>
    <dgm:pt modelId="{7A84D1BA-E143-41EB-B4B2-CEE19AD7AAA0}" type="sibTrans" cxnId="{8E655D50-3FB1-4F20-874A-DBA1B80D3BC8}">
      <dgm:prSet/>
      <dgm:spPr/>
      <dgm:t>
        <a:bodyPr/>
        <a:lstStyle/>
        <a:p>
          <a:endParaRPr lang="ru-RU"/>
        </a:p>
      </dgm:t>
    </dgm:pt>
    <dgm:pt modelId="{DFCD065F-3110-4F23-A4C4-115A54F08918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Сделать урок интересным, удержать внимание детей – это показатель мастерства. Учитель должен строго структурировать урок, разнообразить методы и средства проведения урока.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89407-E422-49E5-9D6B-1A1BA9C40294}" type="parTrans" cxnId="{DFC3FDEB-4C8B-4B2A-9366-B51BAC829729}">
      <dgm:prSet/>
      <dgm:spPr/>
      <dgm:t>
        <a:bodyPr/>
        <a:lstStyle/>
        <a:p>
          <a:endParaRPr lang="ru-RU"/>
        </a:p>
      </dgm:t>
    </dgm:pt>
    <dgm:pt modelId="{3258CCE7-D051-46AB-8028-80217D16BF94}" type="sibTrans" cxnId="{DFC3FDEB-4C8B-4B2A-9366-B51BAC829729}">
      <dgm:prSet/>
      <dgm:spPr/>
      <dgm:t>
        <a:bodyPr/>
        <a:lstStyle/>
        <a:p>
          <a:endParaRPr lang="ru-RU"/>
        </a:p>
      </dgm:t>
    </dgm:pt>
    <dgm:pt modelId="{7EEED790-A7CF-4F1F-A7B1-CFE0E24047EB}" type="pres">
      <dgm:prSet presAssocID="{155A3FBF-E91D-41A6-B997-58ED3976C4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D719B-78A3-47BA-B187-2395C49DB5D6}" type="pres">
      <dgm:prSet presAssocID="{8E824FF6-A8E0-4209-8DCE-BEA33ACDC871}" presName="parentText" presStyleLbl="node1" presStyleIdx="0" presStyleCnt="1" custScaleY="1439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D56F-F094-47D2-9BA7-74AB787007CB}" type="pres">
      <dgm:prSet presAssocID="{8E824FF6-A8E0-4209-8DCE-BEA33ACDC87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E607C-7A78-4FC9-94F8-353D086D74B5}" srcId="{8E824FF6-A8E0-4209-8DCE-BEA33ACDC871}" destId="{1AEB7C99-4B3F-4294-BBE1-0E7340C6444D}" srcOrd="2" destOrd="0" parTransId="{C81FDD31-A670-4F6E-B165-B022B69FE1D6}" sibTransId="{6C69BF83-3B75-4F04-8311-BF3B20E0A976}"/>
    <dgm:cxn modelId="{37479D34-9A4C-4343-9013-90D1A69EBC57}" srcId="{8E824FF6-A8E0-4209-8DCE-BEA33ACDC871}" destId="{1D70FB64-E625-44BD-BD62-8AA64F7051A7}" srcOrd="1" destOrd="0" parTransId="{5268231E-84E7-4234-9003-210F92F3B34D}" sibTransId="{94E88B06-3D71-42F0-83DD-EF9EDE19E1F4}"/>
    <dgm:cxn modelId="{284857F6-1049-41BB-B79F-58A8A1FEB9BC}" type="presOf" srcId="{1D70FB64-E625-44BD-BD62-8AA64F7051A7}" destId="{A8B1D56F-F094-47D2-9BA7-74AB787007CB}" srcOrd="0" destOrd="1" presId="urn:microsoft.com/office/officeart/2005/8/layout/vList2"/>
    <dgm:cxn modelId="{DFC3FDEB-4C8B-4B2A-9366-B51BAC829729}" srcId="{8E824FF6-A8E0-4209-8DCE-BEA33ACDC871}" destId="{DFCD065F-3110-4F23-A4C4-115A54F08918}" srcOrd="5" destOrd="0" parTransId="{CD989407-E422-49E5-9D6B-1A1BA9C40294}" sibTransId="{3258CCE7-D051-46AB-8028-80217D16BF94}"/>
    <dgm:cxn modelId="{54F4C6F0-02F0-4D18-89B6-E09C2DD2D6D6}" type="presOf" srcId="{C355F802-077F-4965-9F37-5F7822AC3C98}" destId="{A8B1D56F-F094-47D2-9BA7-74AB787007CB}" srcOrd="0" destOrd="0" presId="urn:microsoft.com/office/officeart/2005/8/layout/vList2"/>
    <dgm:cxn modelId="{A2866E4F-DA6D-4932-A3A8-AE1F44F465E8}" type="presOf" srcId="{155A3FBF-E91D-41A6-B997-58ED3976C428}" destId="{7EEED790-A7CF-4F1F-A7B1-CFE0E24047EB}" srcOrd="0" destOrd="0" presId="urn:microsoft.com/office/officeart/2005/8/layout/vList2"/>
    <dgm:cxn modelId="{E19555FB-F695-4CE4-B75E-C94DA52662B2}" srcId="{155A3FBF-E91D-41A6-B997-58ED3976C428}" destId="{8E824FF6-A8E0-4209-8DCE-BEA33ACDC871}" srcOrd="0" destOrd="0" parTransId="{0593F944-1C6B-44E0-A573-975CCEED05E3}" sibTransId="{476ED046-9C10-460A-BDF4-8F2F6B2DA59D}"/>
    <dgm:cxn modelId="{D8744B3E-8C7C-4CF5-B76D-E0F6D19E4ECA}" type="presOf" srcId="{1AEB7C99-4B3F-4294-BBE1-0E7340C6444D}" destId="{A8B1D56F-F094-47D2-9BA7-74AB787007CB}" srcOrd="0" destOrd="2" presId="urn:microsoft.com/office/officeart/2005/8/layout/vList2"/>
    <dgm:cxn modelId="{FE34C368-3E18-47B0-AA96-DD77D05B2DA1}" srcId="{8E824FF6-A8E0-4209-8DCE-BEA33ACDC871}" destId="{E8BE30FD-E921-476B-8A0B-14956A92E45B}" srcOrd="3" destOrd="0" parTransId="{24FB2FAF-FA7F-4624-9396-12BB3EB57764}" sibTransId="{86186146-1F3B-4E07-B591-C923BD64FA92}"/>
    <dgm:cxn modelId="{3F8B90D9-0170-4449-9FC6-6A6AC2C9A959}" type="presOf" srcId="{DFCD065F-3110-4F23-A4C4-115A54F08918}" destId="{A8B1D56F-F094-47D2-9BA7-74AB787007CB}" srcOrd="0" destOrd="5" presId="urn:microsoft.com/office/officeart/2005/8/layout/vList2"/>
    <dgm:cxn modelId="{873CDDCE-6692-42A8-82F4-D1A80E22E69B}" type="presOf" srcId="{5C4EE288-DEE8-4D07-A694-F8C7F9EDC0FB}" destId="{A8B1D56F-F094-47D2-9BA7-74AB787007CB}" srcOrd="0" destOrd="4" presId="urn:microsoft.com/office/officeart/2005/8/layout/vList2"/>
    <dgm:cxn modelId="{8E655D50-3FB1-4F20-874A-DBA1B80D3BC8}" srcId="{8E824FF6-A8E0-4209-8DCE-BEA33ACDC871}" destId="{5C4EE288-DEE8-4D07-A694-F8C7F9EDC0FB}" srcOrd="4" destOrd="0" parTransId="{9E377CF5-3B39-4472-BA26-639DD796EC69}" sibTransId="{7A84D1BA-E143-41EB-B4B2-CEE19AD7AAA0}"/>
    <dgm:cxn modelId="{5CB6C922-3E52-4501-97EA-FC967D2A825F}" type="presOf" srcId="{E8BE30FD-E921-476B-8A0B-14956A92E45B}" destId="{A8B1D56F-F094-47D2-9BA7-74AB787007CB}" srcOrd="0" destOrd="3" presId="urn:microsoft.com/office/officeart/2005/8/layout/vList2"/>
    <dgm:cxn modelId="{2E5E4B7C-7E54-4BA0-8748-C948B4EDEBEB}" srcId="{8E824FF6-A8E0-4209-8DCE-BEA33ACDC871}" destId="{C355F802-077F-4965-9F37-5F7822AC3C98}" srcOrd="0" destOrd="0" parTransId="{DF411E0F-6B93-40EA-9E94-2D3B4B811EEA}" sibTransId="{B1A06DAB-3D50-475F-87EA-3F32F6214B3B}"/>
    <dgm:cxn modelId="{8681DE61-D087-493E-B497-3750F56F0B08}" type="presOf" srcId="{8E824FF6-A8E0-4209-8DCE-BEA33ACDC871}" destId="{5BAD719B-78A3-47BA-B187-2395C49DB5D6}" srcOrd="0" destOrd="0" presId="urn:microsoft.com/office/officeart/2005/8/layout/vList2"/>
    <dgm:cxn modelId="{426C7410-17FE-4357-9EF5-57EE4F67A248}" type="presParOf" srcId="{7EEED790-A7CF-4F1F-A7B1-CFE0E24047EB}" destId="{5BAD719B-78A3-47BA-B187-2395C49DB5D6}" srcOrd="0" destOrd="0" presId="urn:microsoft.com/office/officeart/2005/8/layout/vList2"/>
    <dgm:cxn modelId="{C61E726F-F395-4FF8-A174-A999F975D844}" type="presParOf" srcId="{7EEED790-A7CF-4F1F-A7B1-CFE0E24047EB}" destId="{A8B1D56F-F094-47D2-9BA7-74AB787007CB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0968FA-2DB6-486A-AE47-80EEEE52E6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8431DD-BA88-448A-B0DB-63D68006EF24}">
      <dgm:prSet custT="1"/>
      <dgm:spPr/>
      <dgm:t>
        <a:bodyPr/>
        <a:lstStyle/>
        <a:p>
          <a:pPr rtl="0"/>
          <a:r>
            <a: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доля обучающихся с рисками учебной неуспешности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14A7F-F03F-49D8-A3DB-4482D96BEDD9}" type="parTrans" cxnId="{269A35E3-EDDC-4925-B3C4-030B8E6BE09D}">
      <dgm:prSet/>
      <dgm:spPr/>
      <dgm:t>
        <a:bodyPr/>
        <a:lstStyle/>
        <a:p>
          <a:endParaRPr lang="ru-RU"/>
        </a:p>
      </dgm:t>
    </dgm:pt>
    <dgm:pt modelId="{5D99CDD8-83BD-4F0D-B43D-771BECDB3932}" type="sibTrans" cxnId="{269A35E3-EDDC-4925-B3C4-030B8E6BE09D}">
      <dgm:prSet/>
      <dgm:spPr/>
      <dgm:t>
        <a:bodyPr/>
        <a:lstStyle/>
        <a:p>
          <a:endParaRPr lang="ru-RU"/>
        </a:p>
      </dgm:t>
    </dgm:pt>
    <dgm:pt modelId="{1C9F51D9-9A5C-4093-B617-BD66DE183EE3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системы профилактических мер: разных форм и методов борьбы с детской безнадзорностью, наркоманией, алкоголизмом, преступностью; эффективная работа школьного Совета профилактики, психолого-педагогического консилиума, консультационного центра, социальных служб.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535F4-EDDD-4107-9425-D0888A3C795B}" type="parTrans" cxnId="{41110E27-D327-4F02-A554-4C8CD11EF665}">
      <dgm:prSet/>
      <dgm:spPr/>
      <dgm:t>
        <a:bodyPr/>
        <a:lstStyle/>
        <a:p>
          <a:endParaRPr lang="ru-RU"/>
        </a:p>
      </dgm:t>
    </dgm:pt>
    <dgm:pt modelId="{B28858BD-83A0-4249-87AE-476CBE43E767}" type="sibTrans" cxnId="{41110E27-D327-4F02-A554-4C8CD11EF665}">
      <dgm:prSet/>
      <dgm:spPr/>
      <dgm:t>
        <a:bodyPr/>
        <a:lstStyle/>
        <a:p>
          <a:endParaRPr lang="ru-RU"/>
        </a:p>
      </dgm:t>
    </dgm:pt>
    <dgm:pt modelId="{CC236A5B-1012-40F7-9F01-3A2BBCB2990E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выпускников начальной школы, нуждающихся в поддержке при обучении в основной школе, выпускников основной школы, нуждающихся в поддержке при продолжении обучения в средней школе. Индивидуальное сопровождение обучающихся (ИОМ)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AF47A-A5AE-43E7-885B-E49B0A7926AA}" type="parTrans" cxnId="{BE995331-ADBD-4F21-999B-0FCBFDA9413B}">
      <dgm:prSet/>
      <dgm:spPr/>
      <dgm:t>
        <a:bodyPr/>
        <a:lstStyle/>
        <a:p>
          <a:endParaRPr lang="ru-RU"/>
        </a:p>
      </dgm:t>
    </dgm:pt>
    <dgm:pt modelId="{56243A05-D7AB-4F38-8163-2B6EB605D4AA}" type="sibTrans" cxnId="{BE995331-ADBD-4F21-999B-0FCBFDA9413B}">
      <dgm:prSet/>
      <dgm:spPr/>
      <dgm:t>
        <a:bodyPr/>
        <a:lstStyle/>
        <a:p>
          <a:endParaRPr lang="ru-RU"/>
        </a:p>
      </dgm:t>
    </dgm:pt>
    <dgm:pt modelId="{28D0E75B-2978-49B2-A34D-5943034535E1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мероприятий программы развития в программу воспитания школы. Изыскать возможности введения дополнительных штатных единиц заместителя директора по УВР, 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тьютора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работе с детьми с рисками образовательной неуспешности.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4E57C-1564-4AC9-A5FA-B36EA06BB8A9}" type="parTrans" cxnId="{98803285-2BCF-4B75-9196-6B1B5072EEBE}">
      <dgm:prSet/>
      <dgm:spPr/>
      <dgm:t>
        <a:bodyPr/>
        <a:lstStyle/>
        <a:p>
          <a:endParaRPr lang="ru-RU"/>
        </a:p>
      </dgm:t>
    </dgm:pt>
    <dgm:pt modelId="{0B3BC586-616E-406A-B5A6-39F0FDEF2224}" type="sibTrans" cxnId="{98803285-2BCF-4B75-9196-6B1B5072EEBE}">
      <dgm:prSet/>
      <dgm:spPr/>
      <dgm:t>
        <a:bodyPr/>
        <a:lstStyle/>
        <a:p>
          <a:endParaRPr lang="ru-RU"/>
        </a:p>
      </dgm:t>
    </dgm:pt>
    <dgm:pt modelId="{DE83EDC4-C0CC-4DDD-8412-E10B99B008BC}">
      <dgm:prSet custT="1"/>
      <dgm:spPr/>
      <dgm:t>
        <a:bodyPr/>
        <a:lstStyle/>
        <a:p>
          <a:pPr rtl="0"/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комплекс мер по привлечению родителей к управлению школой и к организации учебно-воспитательного процесса</a:t>
          </a:r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BFC78-1D1A-4160-A0CE-C56A49A062C0}" type="parTrans" cxnId="{FF5C3D27-DF1C-4CA6-B32A-6351DD5C1320}">
      <dgm:prSet/>
      <dgm:spPr/>
      <dgm:t>
        <a:bodyPr/>
        <a:lstStyle/>
        <a:p>
          <a:endParaRPr lang="ru-RU"/>
        </a:p>
      </dgm:t>
    </dgm:pt>
    <dgm:pt modelId="{AE8A7ED0-549C-4366-9311-8153492E6BC4}" type="sibTrans" cxnId="{FF5C3D27-DF1C-4CA6-B32A-6351DD5C1320}">
      <dgm:prSet/>
      <dgm:spPr/>
      <dgm:t>
        <a:bodyPr/>
        <a:lstStyle/>
        <a:p>
          <a:endParaRPr lang="ru-RU"/>
        </a:p>
      </dgm:t>
    </dgm:pt>
    <dgm:pt modelId="{07ED6A71-0945-4E78-852A-8638926E7842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мероприятий, направленных на повышение качества подготовки обучающихся в школах с низкими результатами обучения и/или школах, функционирующих в неблагоприятных социальных условиях (по «дорожной карте» утвержденной Приказом 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Минобра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05.03.22г. № 161-д).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BF560-A3D2-48D1-8681-B3327B0E793D}" type="parTrans" cxnId="{C46891F1-5D75-4053-870D-16EC9BD4ADEA}">
      <dgm:prSet/>
      <dgm:spPr/>
      <dgm:t>
        <a:bodyPr/>
        <a:lstStyle/>
        <a:p>
          <a:endParaRPr lang="ru-RU"/>
        </a:p>
      </dgm:t>
    </dgm:pt>
    <dgm:pt modelId="{A943FE50-C643-4302-923B-B80CC53F717C}" type="sibTrans" cxnId="{C46891F1-5D75-4053-870D-16EC9BD4ADEA}">
      <dgm:prSet/>
      <dgm:spPr/>
      <dgm:t>
        <a:bodyPr/>
        <a:lstStyle/>
        <a:p>
          <a:endParaRPr lang="ru-RU"/>
        </a:p>
      </dgm:t>
    </dgm:pt>
    <dgm:pt modelId="{92FBE18E-2AD5-4BC8-84F1-0709386E843C}" type="pres">
      <dgm:prSet presAssocID="{AE0968FA-2DB6-486A-AE47-80EEEE52E6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03AF6-0C17-4E78-86E2-602662306906}" type="pres">
      <dgm:prSet presAssocID="{998431DD-BA88-448A-B0DB-63D68006EF24}" presName="parentText" presStyleLbl="node1" presStyleIdx="0" presStyleCnt="1" custScaleY="25492" custLinFactNeighborY="-1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C7B7C-60ED-4C66-8210-65F0D5FCFFD7}" type="pres">
      <dgm:prSet presAssocID="{998431DD-BA88-448A-B0DB-63D68006EF2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C3D27-DF1C-4CA6-B32A-6351DD5C1320}" srcId="{998431DD-BA88-448A-B0DB-63D68006EF24}" destId="{DE83EDC4-C0CC-4DDD-8412-E10B99B008BC}" srcOrd="3" destOrd="0" parTransId="{C41BFC78-1D1A-4160-A0CE-C56A49A062C0}" sibTransId="{AE8A7ED0-549C-4366-9311-8153492E6BC4}"/>
    <dgm:cxn modelId="{397DAB88-70B0-4775-8A26-517C1FACE4CD}" type="presOf" srcId="{AE0968FA-2DB6-486A-AE47-80EEEE52E605}" destId="{92FBE18E-2AD5-4BC8-84F1-0709386E843C}" srcOrd="0" destOrd="0" presId="urn:microsoft.com/office/officeart/2005/8/layout/vList2"/>
    <dgm:cxn modelId="{EFD5B918-9B50-4925-A2D8-21B58F18AFF9}" type="presOf" srcId="{CC236A5B-1012-40F7-9F01-3A2BBCB2990E}" destId="{114C7B7C-60ED-4C66-8210-65F0D5FCFFD7}" srcOrd="0" destOrd="1" presId="urn:microsoft.com/office/officeart/2005/8/layout/vList2"/>
    <dgm:cxn modelId="{C46891F1-5D75-4053-870D-16EC9BD4ADEA}" srcId="{998431DD-BA88-448A-B0DB-63D68006EF24}" destId="{07ED6A71-0945-4E78-852A-8638926E7842}" srcOrd="4" destOrd="0" parTransId="{E85BF560-A3D2-48D1-8681-B3327B0E793D}" sibTransId="{A943FE50-C643-4302-923B-B80CC53F717C}"/>
    <dgm:cxn modelId="{41110E27-D327-4F02-A554-4C8CD11EF665}" srcId="{998431DD-BA88-448A-B0DB-63D68006EF24}" destId="{1C9F51D9-9A5C-4093-B617-BD66DE183EE3}" srcOrd="0" destOrd="0" parTransId="{768535F4-EDDD-4107-9425-D0888A3C795B}" sibTransId="{B28858BD-83A0-4249-87AE-476CBE43E767}"/>
    <dgm:cxn modelId="{D59B9EBD-CC5C-4B93-B54A-5B321253A8CF}" type="presOf" srcId="{28D0E75B-2978-49B2-A34D-5943034535E1}" destId="{114C7B7C-60ED-4C66-8210-65F0D5FCFFD7}" srcOrd="0" destOrd="2" presId="urn:microsoft.com/office/officeart/2005/8/layout/vList2"/>
    <dgm:cxn modelId="{AA06DD9E-ABB2-4B5B-9582-215EDC3B5983}" type="presOf" srcId="{998431DD-BA88-448A-B0DB-63D68006EF24}" destId="{1CE03AF6-0C17-4E78-86E2-602662306906}" srcOrd="0" destOrd="0" presId="urn:microsoft.com/office/officeart/2005/8/layout/vList2"/>
    <dgm:cxn modelId="{269A35E3-EDDC-4925-B3C4-030B8E6BE09D}" srcId="{AE0968FA-2DB6-486A-AE47-80EEEE52E605}" destId="{998431DD-BA88-448A-B0DB-63D68006EF24}" srcOrd="0" destOrd="0" parTransId="{CC514A7F-F03F-49D8-A3DB-4482D96BEDD9}" sibTransId="{5D99CDD8-83BD-4F0D-B43D-771BECDB3932}"/>
    <dgm:cxn modelId="{6A065CB8-4F95-44FA-887D-488CD2815E8A}" type="presOf" srcId="{DE83EDC4-C0CC-4DDD-8412-E10B99B008BC}" destId="{114C7B7C-60ED-4C66-8210-65F0D5FCFFD7}" srcOrd="0" destOrd="3" presId="urn:microsoft.com/office/officeart/2005/8/layout/vList2"/>
    <dgm:cxn modelId="{98803285-2BCF-4B75-9196-6B1B5072EEBE}" srcId="{998431DD-BA88-448A-B0DB-63D68006EF24}" destId="{28D0E75B-2978-49B2-A34D-5943034535E1}" srcOrd="2" destOrd="0" parTransId="{5804E57C-1564-4AC9-A5FA-B36EA06BB8A9}" sibTransId="{0B3BC586-616E-406A-B5A6-39F0FDEF2224}"/>
    <dgm:cxn modelId="{BE995331-ADBD-4F21-999B-0FCBFDA9413B}" srcId="{998431DD-BA88-448A-B0DB-63D68006EF24}" destId="{CC236A5B-1012-40F7-9F01-3A2BBCB2990E}" srcOrd="1" destOrd="0" parTransId="{48DAF47A-A5AE-43E7-885B-E49B0A7926AA}" sibTransId="{56243A05-D7AB-4F38-8163-2B6EB605D4AA}"/>
    <dgm:cxn modelId="{9FAB4438-4866-47C2-8593-BA4CF3F6FFCC}" type="presOf" srcId="{07ED6A71-0945-4E78-852A-8638926E7842}" destId="{114C7B7C-60ED-4C66-8210-65F0D5FCFFD7}" srcOrd="0" destOrd="4" presId="urn:microsoft.com/office/officeart/2005/8/layout/vList2"/>
    <dgm:cxn modelId="{74E6CC30-A662-4FEB-B859-9D6055392280}" type="presOf" srcId="{1C9F51D9-9A5C-4093-B617-BD66DE183EE3}" destId="{114C7B7C-60ED-4C66-8210-65F0D5FCFFD7}" srcOrd="0" destOrd="0" presId="urn:microsoft.com/office/officeart/2005/8/layout/vList2"/>
    <dgm:cxn modelId="{04590DB1-9813-46C5-A179-74B3590B42AE}" type="presParOf" srcId="{92FBE18E-2AD5-4BC8-84F1-0709386E843C}" destId="{1CE03AF6-0C17-4E78-86E2-602662306906}" srcOrd="0" destOrd="0" presId="urn:microsoft.com/office/officeart/2005/8/layout/vList2"/>
    <dgm:cxn modelId="{200B5BAA-3240-4CA3-B16B-3BBCA6F37680}" type="presParOf" srcId="{92FBE18E-2AD5-4BC8-84F1-0709386E843C}" destId="{114C7B7C-60ED-4C66-8210-65F0D5FCFFD7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5EECF-35F8-4335-8D67-FB3A52B9A536}">
      <dsp:nvSpPr>
        <dsp:cNvPr id="0" name=""/>
        <dsp:cNvSpPr/>
      </dsp:nvSpPr>
      <dsp:spPr>
        <a:xfrm>
          <a:off x="2833794" y="-108286"/>
          <a:ext cx="3266707" cy="1400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Концепция развития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2833794" y="-108286"/>
        <a:ext cx="3266707" cy="1400489"/>
      </dsp:txXfrm>
    </dsp:sp>
    <dsp:sp modelId="{DE40FD32-15B0-4831-9995-CE67185791D9}">
      <dsp:nvSpPr>
        <dsp:cNvPr id="0" name=""/>
        <dsp:cNvSpPr/>
      </dsp:nvSpPr>
      <dsp:spPr>
        <a:xfrm rot="1602353">
          <a:off x="5499412" y="890302"/>
          <a:ext cx="98611" cy="49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02353">
        <a:off x="5499412" y="890302"/>
        <a:ext cx="98611" cy="491535"/>
      </dsp:txXfrm>
    </dsp:sp>
    <dsp:sp modelId="{0B81F383-F3A8-4F9B-A5E6-3FE262855392}">
      <dsp:nvSpPr>
        <dsp:cNvPr id="0" name=""/>
        <dsp:cNvSpPr/>
      </dsp:nvSpPr>
      <dsp:spPr>
        <a:xfrm>
          <a:off x="5217227" y="826104"/>
          <a:ext cx="3023065" cy="18072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Среднесрочная</a:t>
          </a:r>
          <a:br>
            <a:rPr lang="ru-RU" sz="2000" b="1" i="0" kern="1200" dirty="0" smtClean="0"/>
          </a:br>
          <a:r>
            <a:rPr lang="ru-RU" sz="2000" b="1" i="0" kern="1200" dirty="0" smtClean="0"/>
            <a:t>программа</a:t>
          </a:r>
          <a:br>
            <a:rPr lang="ru-RU" sz="2000" b="1" i="0" kern="1200" dirty="0" smtClean="0"/>
          </a:br>
          <a:r>
            <a:rPr lang="ru-RU" sz="2000" b="1" i="0" kern="1200" dirty="0" smtClean="0"/>
            <a:t>развития</a:t>
          </a:r>
          <a:br>
            <a:rPr lang="ru-RU" sz="2000" b="1" i="0" kern="1200" dirty="0" smtClean="0"/>
          </a:br>
          <a:r>
            <a:rPr lang="ru-RU" sz="2000" b="1" i="0" kern="1200" dirty="0" smtClean="0"/>
            <a:t/>
          </a:r>
          <a:br>
            <a:rPr lang="ru-RU" sz="2000" b="1" i="0" kern="1200" dirty="0" smtClean="0"/>
          </a:br>
          <a:endParaRPr lang="ru-RU" sz="2000" kern="1200" dirty="0"/>
        </a:p>
      </dsp:txBody>
      <dsp:txXfrm>
        <a:off x="5217227" y="826104"/>
        <a:ext cx="3023065" cy="1807233"/>
      </dsp:txXfrm>
    </dsp:sp>
    <dsp:sp modelId="{64FCD92A-9519-4BAD-8920-08B351348A41}">
      <dsp:nvSpPr>
        <dsp:cNvPr id="0" name=""/>
        <dsp:cNvSpPr/>
      </dsp:nvSpPr>
      <dsp:spPr>
        <a:xfrm rot="16269557">
          <a:off x="6632165" y="2321294"/>
          <a:ext cx="159299" cy="49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269557">
        <a:off x="6632165" y="2321294"/>
        <a:ext cx="159299" cy="491535"/>
      </dsp:txXfrm>
    </dsp:sp>
    <dsp:sp modelId="{C3AAE99C-7A67-4458-B75C-B2B77C12661B}">
      <dsp:nvSpPr>
        <dsp:cNvPr id="0" name=""/>
        <dsp:cNvSpPr/>
      </dsp:nvSpPr>
      <dsp:spPr>
        <a:xfrm>
          <a:off x="5182657" y="2496727"/>
          <a:ext cx="3033406" cy="13716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Мониторинг 1 и 2</a:t>
          </a:r>
          <a:br>
            <a:rPr lang="ru-RU" sz="2000" b="1" i="0" kern="1200" dirty="0" smtClean="0"/>
          </a:br>
          <a:endParaRPr lang="ru-RU" sz="2000" kern="1200" dirty="0"/>
        </a:p>
      </dsp:txBody>
      <dsp:txXfrm>
        <a:off x="5182657" y="2496727"/>
        <a:ext cx="3033406" cy="1371638"/>
      </dsp:txXfrm>
    </dsp:sp>
    <dsp:sp modelId="{DAA2332F-BACE-4E51-844B-FDB253D998F4}">
      <dsp:nvSpPr>
        <dsp:cNvPr id="0" name=""/>
        <dsp:cNvSpPr/>
      </dsp:nvSpPr>
      <dsp:spPr>
        <a:xfrm rot="8125178">
          <a:off x="6013907" y="3589624"/>
          <a:ext cx="45948" cy="49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8125178">
        <a:off x="6013907" y="3589624"/>
        <a:ext cx="45948" cy="491535"/>
      </dsp:txXfrm>
    </dsp:sp>
    <dsp:sp modelId="{EA51003A-5F63-4C9D-9501-98D44ED9B66C}">
      <dsp:nvSpPr>
        <dsp:cNvPr id="0" name=""/>
        <dsp:cNvSpPr/>
      </dsp:nvSpPr>
      <dsp:spPr>
        <a:xfrm>
          <a:off x="3806422" y="3672117"/>
          <a:ext cx="2761190" cy="2001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Концепция, Ср.</a:t>
          </a:r>
          <a:br>
            <a:rPr lang="ru-RU" sz="2000" b="1" i="0" kern="1200" dirty="0" smtClean="0"/>
          </a:br>
          <a:r>
            <a:rPr lang="ru-RU" sz="2000" b="1" i="0" kern="1200" dirty="0" smtClean="0"/>
            <a:t>программа</a:t>
          </a:r>
          <a:br>
            <a:rPr lang="ru-RU" sz="2000" b="1" i="0" kern="1200" dirty="0" smtClean="0"/>
          </a:br>
          <a:r>
            <a:rPr lang="ru-RU" sz="2000" b="1" i="0" kern="1200" dirty="0" smtClean="0"/>
            <a:t>(корректировка)</a:t>
          </a:r>
          <a:br>
            <a:rPr lang="ru-RU" sz="2000" b="1" i="0" kern="1200" dirty="0" smtClean="0"/>
          </a:br>
          <a:endParaRPr lang="ru-RU" sz="2000" kern="1200" dirty="0"/>
        </a:p>
      </dsp:txBody>
      <dsp:txXfrm>
        <a:off x="3806422" y="3672117"/>
        <a:ext cx="2761190" cy="2001560"/>
      </dsp:txXfrm>
    </dsp:sp>
    <dsp:sp modelId="{B0E303D9-C7E8-419A-9E0B-F37016BBDFF2}">
      <dsp:nvSpPr>
        <dsp:cNvPr id="0" name=""/>
        <dsp:cNvSpPr/>
      </dsp:nvSpPr>
      <dsp:spPr>
        <a:xfrm rot="12289184">
          <a:off x="3753569" y="3811031"/>
          <a:ext cx="202589" cy="49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2289184">
        <a:off x="3753569" y="3811031"/>
        <a:ext cx="202589" cy="491535"/>
      </dsp:txXfrm>
    </dsp:sp>
    <dsp:sp modelId="{76CC3240-7DF4-4C93-B91A-6E573B9E045E}">
      <dsp:nvSpPr>
        <dsp:cNvPr id="0" name=""/>
        <dsp:cNvSpPr/>
      </dsp:nvSpPr>
      <dsp:spPr>
        <a:xfrm>
          <a:off x="1235504" y="2762854"/>
          <a:ext cx="2792168" cy="14564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/>
            <a:t>Антирисковые</a:t>
          </a:r>
          <a:r>
            <a:rPr lang="ru-RU" sz="2000" b="1" i="0" kern="1200" dirty="0" smtClean="0"/>
            <a:t/>
          </a:r>
          <a:br>
            <a:rPr lang="ru-RU" sz="2000" b="1" i="0" kern="1200" dirty="0" smtClean="0"/>
          </a:br>
          <a:r>
            <a:rPr lang="ru-RU" sz="2000" b="1" i="0" kern="1200" dirty="0" smtClean="0"/>
            <a:t>программы</a:t>
          </a:r>
          <a:endParaRPr lang="ru-RU" sz="2000" kern="1200" dirty="0"/>
        </a:p>
      </dsp:txBody>
      <dsp:txXfrm>
        <a:off x="1235504" y="2762854"/>
        <a:ext cx="2792168" cy="1456400"/>
      </dsp:txXfrm>
    </dsp:sp>
    <dsp:sp modelId="{C6B0D11A-517E-4C68-B59D-707F276F03C0}">
      <dsp:nvSpPr>
        <dsp:cNvPr id="0" name=""/>
        <dsp:cNvSpPr/>
      </dsp:nvSpPr>
      <dsp:spPr>
        <a:xfrm rot="15981815">
          <a:off x="2520533" y="2411436"/>
          <a:ext cx="116124" cy="49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5981815">
        <a:off x="2520533" y="2411436"/>
        <a:ext cx="116124" cy="491535"/>
      </dsp:txXfrm>
    </dsp:sp>
    <dsp:sp modelId="{7E13AA44-5BDF-47F9-9D4A-24AA773F4077}">
      <dsp:nvSpPr>
        <dsp:cNvPr id="0" name=""/>
        <dsp:cNvSpPr/>
      </dsp:nvSpPr>
      <dsp:spPr>
        <a:xfrm>
          <a:off x="940160" y="737960"/>
          <a:ext cx="3147777" cy="18072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/>
            <a:t>Анализ</a:t>
          </a:r>
          <a:br>
            <a:rPr lang="ru-RU" sz="2000" b="1" i="1" kern="1200" dirty="0" smtClean="0"/>
          </a:br>
          <a:r>
            <a:rPr lang="ru-RU" sz="2000" b="1" i="1" kern="1200" dirty="0" smtClean="0"/>
            <a:t>эффективности</a:t>
          </a:r>
          <a:br>
            <a:rPr lang="ru-RU" sz="2000" b="1" i="1" kern="1200" dirty="0" smtClean="0"/>
          </a:br>
          <a:r>
            <a:rPr lang="ru-RU" sz="2000" b="1" i="1" kern="1200" dirty="0" smtClean="0"/>
            <a:t>принятых мер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endParaRPr lang="ru-RU" sz="2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940160" y="737960"/>
        <a:ext cx="3147777" cy="1807233"/>
      </dsp:txXfrm>
    </dsp:sp>
    <dsp:sp modelId="{6CB7BCF4-76CC-461F-844B-1CF5F5BDD8C0}">
      <dsp:nvSpPr>
        <dsp:cNvPr id="0" name=""/>
        <dsp:cNvSpPr/>
      </dsp:nvSpPr>
      <dsp:spPr>
        <a:xfrm rot="9104751">
          <a:off x="3408045" y="834216"/>
          <a:ext cx="301998" cy="491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104751">
        <a:off x="3408045" y="834216"/>
        <a:ext cx="301998" cy="491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593C3-C284-491B-9F3E-55BD4EF274FF}">
      <dsp:nvSpPr>
        <dsp:cNvPr id="0" name=""/>
        <dsp:cNvSpPr/>
      </dsp:nvSpPr>
      <dsp:spPr>
        <a:xfrm rot="10800000" flipV="1">
          <a:off x="0" y="600889"/>
          <a:ext cx="4061557" cy="429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оснащения школ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 flipV="1">
        <a:off x="0" y="600889"/>
        <a:ext cx="4061557" cy="429445"/>
      </dsp:txXfrm>
    </dsp:sp>
    <dsp:sp modelId="{BE756980-8061-4CDF-88E6-67ED731865F8}">
      <dsp:nvSpPr>
        <dsp:cNvPr id="0" name=""/>
        <dsp:cNvSpPr/>
      </dsp:nvSpPr>
      <dsp:spPr>
        <a:xfrm>
          <a:off x="0" y="1100989"/>
          <a:ext cx="4061557" cy="201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54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Подключение к решению вопроса Управление Образования и администрацию города (района).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Эффективнее использовать в решении вопроса Управляющий совет школы.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использования имеющихся ресурсов . Расширение использования ресурсов центров «Точка роста», «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IT-куба , «ЦОС»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сетевого сообщества, в рамках которого использовать возможности лабораторного оборудования других школ (новые профильные кабинеты),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Кванториума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(в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мобильного), IT-куба, создание обменного фонда. Организация посещения уроков школьниками в образовательных учреждениях, находящихся в доступности.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00989"/>
        <a:ext cx="4061557" cy="20182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78BA75-E29C-4D38-9C04-F5795D1636B9}">
      <dsp:nvSpPr>
        <dsp:cNvPr id="0" name=""/>
        <dsp:cNvSpPr/>
      </dsp:nvSpPr>
      <dsp:spPr>
        <a:xfrm>
          <a:off x="0" y="54375"/>
          <a:ext cx="3170957" cy="412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 педагогических кадров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4375"/>
        <a:ext cx="3170957" cy="412458"/>
      </dsp:txXfrm>
    </dsp:sp>
    <dsp:sp modelId="{38C5A928-026F-415A-89A9-3BC1F4B3A506}">
      <dsp:nvSpPr>
        <dsp:cNvPr id="0" name=""/>
        <dsp:cNvSpPr/>
      </dsp:nvSpPr>
      <dsp:spPr>
        <a:xfrm>
          <a:off x="69026" y="561439"/>
          <a:ext cx="3170957" cy="201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73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школы, администрации района в решении проблемы, в том числе путем создания комфортных условий проживания и работы для привлекаемых специалистов.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в образовательный процесс студентов выпускников педагогических и профильных ВУЗов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в образовательный процесс педагогов из других регионов по программе «Земский учитель».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практик «дистанционного учителя», использование информационных платформ, модульных систем обучения, сетевых педагогов.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26" y="561439"/>
        <a:ext cx="3170957" cy="20182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9219A-B822-41D1-951C-4298E2038D37}">
      <dsp:nvSpPr>
        <dsp:cNvPr id="0" name=""/>
        <dsp:cNvSpPr/>
      </dsp:nvSpPr>
      <dsp:spPr>
        <a:xfrm>
          <a:off x="0" y="0"/>
          <a:ext cx="4462732" cy="444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предметная и методическая компетентность учителей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462732" cy="444664"/>
      </dsp:txXfrm>
    </dsp:sp>
    <dsp:sp modelId="{29402D8B-3F1E-4818-AA9E-16EAF9C39CBF}">
      <dsp:nvSpPr>
        <dsp:cNvPr id="0" name=""/>
        <dsp:cNvSpPr/>
      </dsp:nvSpPr>
      <dsp:spPr>
        <a:xfrm>
          <a:off x="0" y="530960"/>
          <a:ext cx="4462732" cy="221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92" tIns="12700" rIns="71120" bIns="1270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оценки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сформированности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предметных и методических компетенций учителей.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предметных и методических дефицитов.</a:t>
          </a:r>
          <a:endParaRPr lang="ru-RU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персонифицированных карт с рекомендациями переподготовки, программ повышения квалификации для оказания адресной методической помощи на основе выявленных проблем.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взаимодействие с муниципальной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методслужбой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(МУМО, РУМО). 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стажировки и повышения квалификации, приобретение необходимых навыков в процессе работы, посещение уроков опытных коллег, саморазвитие, обмен опытом.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систематического посещения уроков родителями и опытными педагогами.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Включить в план методической работы школы организацию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взаимопосещения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уроков, с последующим обсуждением и анализом результатов.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отслеживание (мониторинг) индивидуального прогресса развития педагогов и их учеников.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0960"/>
        <a:ext cx="4462732" cy="22115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D719B-78A3-47BA-B187-2395C49DB5D6}">
      <dsp:nvSpPr>
        <dsp:cNvPr id="0" name=""/>
        <dsp:cNvSpPr/>
      </dsp:nvSpPr>
      <dsp:spPr>
        <a:xfrm>
          <a:off x="0" y="2149"/>
          <a:ext cx="4087436" cy="440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Низкая учебная мотивация обучающихся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9"/>
        <a:ext cx="4087436" cy="440586"/>
      </dsp:txXfrm>
    </dsp:sp>
    <dsp:sp modelId="{A8B1D56F-F094-47D2-9BA7-74AB787007CB}">
      <dsp:nvSpPr>
        <dsp:cNvPr id="0" name=""/>
        <dsp:cNvSpPr/>
      </dsp:nvSpPr>
      <dsp:spPr>
        <a:xfrm>
          <a:off x="0" y="442735"/>
          <a:ext cx="4087436" cy="185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776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работа с учащимися. Подключение к решению вопросов родителей и психологов.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 уроках интереса к предметной области, привлечение школьника к неформальному образованию, кружковой работе.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и исследовательская работа по предмету или межпредметная. 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Ранняя профориентация, профпробы, профсамоопределение.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Разнообразить формы уроков, использовать занимательный материал, интересный школьникам.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Сделать урок интересным, удержать внимание детей – это показатель мастерства. Учитель должен строго структурировать урок, разнообразить методы и средства проведения урока.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2735"/>
        <a:ext cx="4087436" cy="18560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E03AF6-0C17-4E78-86E2-602662306906}">
      <dsp:nvSpPr>
        <dsp:cNvPr id="0" name=""/>
        <dsp:cNvSpPr/>
      </dsp:nvSpPr>
      <dsp:spPr>
        <a:xfrm>
          <a:off x="0" y="150147"/>
          <a:ext cx="7562490" cy="305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Высокая доля обучающихся с рисками учебной неуспешности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0147"/>
        <a:ext cx="7562490" cy="305414"/>
      </dsp:txXfrm>
    </dsp:sp>
    <dsp:sp modelId="{114C7B7C-60ED-4C66-8210-65F0D5FCFFD7}">
      <dsp:nvSpPr>
        <dsp:cNvPr id="0" name=""/>
        <dsp:cNvSpPr/>
      </dsp:nvSpPr>
      <dsp:spPr>
        <a:xfrm>
          <a:off x="0" y="479366"/>
          <a:ext cx="756249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109" tIns="13970" rIns="78232" bIns="1397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системы профилактических мер: разных форм и методов борьбы с детской безнадзорностью, наркоманией, алкоголизмом, преступностью; эффективная работа школьного Совета профилактики, психолого-педагогического консилиума, консультационного центра, социальных служб.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выпускников начальной школы, нуждающихся в поддержке при обучении в основной школе, выпускников основной школы, нуждающихся в поддержке при продолжении обучения в средней школе. Индивидуальное сопровождение обучающихся (ИОМ)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мероприятий программы развития в программу воспитания школы. Изыскать возможности введения дополнительных штатных единиц заместителя директора по УВР,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тьютора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работе с детьми с рисками образовательной неуспешности.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комплекс мер по привлечению родителей к управлению школой и к организации учебно-воспитательного процесса</a:t>
          </a: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мероприятий, направленных на повышение качества подготовки обучающихся в школах с низкими результатами обучения и/или школах, функционирующих в неблагоприятных социальных условиях (по «дорожной карте» утвержденной Приказом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Минобра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05.03.22г. № 161-д).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9366"/>
        <a:ext cx="7562490" cy="218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1D2A-01C8-42F0-ACEB-40C725B688B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584A-4191-4661-B947-11BC279A7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7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03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01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6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63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22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75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25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40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77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77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65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4A0A-961E-4413-91EA-26286F682C8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A8A2-73C4-4C20-9238-4FAD66CB1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0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openxmlformats.org/officeDocument/2006/relationships/diagramData" Target="../diagrams/data6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6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5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2.xml"/><Relationship Id="rId10" Type="http://schemas.openxmlformats.org/officeDocument/2006/relationships/diagramData" Target="../diagrams/data4.xml"/><Relationship Id="rId19" Type="http://schemas.openxmlformats.org/officeDocument/2006/relationships/diagramLayout" Target="../diagrams/layout6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Relationship Id="rId27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069" y="2272678"/>
            <a:ext cx="10877550" cy="19579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Концептуальные документы по переходу образовательной организации в эффективный режим работы</a:t>
            </a:r>
            <a:endParaRPr lang="ru-RU" sz="4000" dirty="0">
              <a:solidFill>
                <a:schemeClr val="accent5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5104" y="723332"/>
            <a:ext cx="1629475" cy="148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50" dirty="0">
                <a:solidFill>
                  <a:schemeClr val="bg1"/>
                </a:solidFill>
              </a:rPr>
              <a:t>ГАОУ ДПО «Тувинский институт развития образования и повышения квалификации»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6150" y="4760880"/>
            <a:ext cx="10477500" cy="140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Программа антирисковых мер</a:t>
            </a:r>
            <a:endParaRPr lang="ru-RU" sz="2400" spc="-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418" y="723331"/>
            <a:ext cx="10525256" cy="439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разделы по структуре антирисковой программы</a:t>
            </a:r>
            <a:endParaRPr lang="ru-RU" sz="2400" spc="-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047" y="832797"/>
            <a:ext cx="9921923" cy="218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40" y="3029875"/>
            <a:ext cx="9945476" cy="143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разделы по структуре  антирисковой программы</a:t>
            </a:r>
            <a:endParaRPr lang="ru-RU" sz="2400" spc="-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76" y="1296537"/>
            <a:ext cx="10771273" cy="4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разделы по структуре антирисковой программы</a:t>
            </a:r>
            <a:endParaRPr lang="ru-RU" sz="2400" spc="-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10" y="764275"/>
            <a:ext cx="11191165" cy="458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0877" y="723331"/>
            <a:ext cx="1031770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Ключевые моменты любой программы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конкретная, измеримая, достижимая!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соответствуют поставленной цели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качественные и количественные, не содержат негативных последствий!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доркарты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соответствуют задачам программе антирисковых мер и содержат конкретные сроки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00752" y="97741"/>
            <a:ext cx="11098591" cy="6000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мер, направленный на совершенствование системы работы со школами с низкими результатами обучения или функционирующими в неблагоприятных социальных условиях предполагает: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62207684"/>
              </p:ext>
            </p:extLst>
          </p:nvPr>
        </p:nvGraphicFramePr>
        <p:xfrm>
          <a:off x="191266" y="574180"/>
          <a:ext cx="4061557" cy="3221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666060736"/>
              </p:ext>
            </p:extLst>
          </p:nvPr>
        </p:nvGraphicFramePr>
        <p:xfrm>
          <a:off x="4385095" y="1130717"/>
          <a:ext cx="3378679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78957299"/>
              </p:ext>
            </p:extLst>
          </p:nvPr>
        </p:nvGraphicFramePr>
        <p:xfrm>
          <a:off x="7648755" y="1130717"/>
          <a:ext cx="4462732" cy="303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1746610480"/>
              </p:ext>
            </p:extLst>
          </p:nvPr>
        </p:nvGraphicFramePr>
        <p:xfrm>
          <a:off x="191266" y="3821501"/>
          <a:ext cx="4087436" cy="230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3234356876"/>
              </p:ext>
            </p:extLst>
          </p:nvPr>
        </p:nvGraphicFramePr>
        <p:xfrm>
          <a:off x="4540370" y="4018761"/>
          <a:ext cx="7562490" cy="283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xmlns="" val="1688323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Информационные ресурсы проекта</a:t>
            </a:r>
            <a:endParaRPr lang="ru-RU" sz="2400" spc="-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nay-Kara Sergeevna\Desktop\ресурсы проекта 500+.jpg"/>
          <p:cNvPicPr>
            <a:picLocks noChangeAspect="1" noChangeArrowheads="1"/>
          </p:cNvPicPr>
          <p:nvPr/>
        </p:nvPicPr>
        <p:blipFill>
          <a:blip r:embed="rId2"/>
          <a:srcRect l="20089" t="24444" r="13661" b="11616"/>
          <a:stretch>
            <a:fillRect/>
          </a:stretch>
        </p:blipFill>
        <p:spPr bwMode="auto">
          <a:xfrm>
            <a:off x="751115" y="947057"/>
            <a:ext cx="10374084" cy="5631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2400" b="1" spc="-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865" y="1078174"/>
            <a:ext cx="1115022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Нормативная база осуществления образовательной деятельности.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Федеральный закон «Об образовании в Российской Федерации» от 29 декабря 2012 г. № 273-ФЗ;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Указ Президента Российской Федерации от 7 мая 2018 г. N 204 «О национальных целях и стратегических задачах развития Российской Федерации до 2024 года»;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постановление Правительства Российской Федерации от 26 декабря 2017 г. N 1642 «Об утверждении государственной программы Российской Федерации "Развитие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образования”;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 оказания адресной методической помощи общеобразовательным организациям, имеющим низкие образовательные результаты обучающихся (ФИОКО)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РТ «Об утверждении плана мероприятий («дорожная карта») по оказанию адресной методической помощи школам 100+ на 2022г.» от 05 марта 2022г. №161-д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0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Концептуальные  документы по переходу в ЭРР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0059" y="1028343"/>
            <a:ext cx="1067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282890" y="719667"/>
          <a:ext cx="9776996" cy="592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Концептуальные документы ОО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865" y="1078174"/>
            <a:ext cx="11150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Anay-Kara Sergeevna\Desktop\конц.jpg"/>
          <p:cNvPicPr>
            <a:picLocks noChangeAspect="1" noChangeArrowheads="1"/>
          </p:cNvPicPr>
          <p:nvPr/>
        </p:nvPicPr>
        <p:blipFill>
          <a:blip r:embed="rId2"/>
          <a:srcRect l="17634" t="21588" r="6940" b="19122"/>
          <a:stretch>
            <a:fillRect/>
          </a:stretch>
        </p:blipFill>
        <p:spPr bwMode="auto">
          <a:xfrm>
            <a:off x="194843" y="1262743"/>
            <a:ext cx="11891055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8865" y="1078174"/>
            <a:ext cx="11150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Anay-Kara Sergeevna\Desktop\ошибки.jpg"/>
          <p:cNvPicPr>
            <a:picLocks noChangeAspect="1" noChangeArrowheads="1"/>
          </p:cNvPicPr>
          <p:nvPr/>
        </p:nvPicPr>
        <p:blipFill>
          <a:blip r:embed="rId2"/>
          <a:srcRect l="17679" t="20794" r="5089" b="5238"/>
          <a:stretch>
            <a:fillRect/>
          </a:stretch>
        </p:blipFill>
        <p:spPr bwMode="auto">
          <a:xfrm>
            <a:off x="785478" y="729344"/>
            <a:ext cx="10938437" cy="5892846"/>
          </a:xfrm>
          <a:prstGeom prst="rect">
            <a:avLst/>
          </a:prstGeom>
          <a:noFill/>
        </p:spPr>
      </p:pic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Основные ошибки при разработке концептуальных документов ОО</a:t>
            </a:r>
            <a:endParaRPr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980662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Концепция развития ОО </a:t>
            </a:r>
            <a:endParaRPr lang="ru-RU" sz="3600" b="1" spc="-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4275" y="1473958"/>
            <a:ext cx="111638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текущего состояния, описание ключевых рисков развития ОО;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и задачи развития образовательной организации;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Меры и мероприятия по достижению целей развития;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Лица, ответственные за достижение целей развития;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6864" y="1053455"/>
            <a:ext cx="3266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spc="-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программы</a:t>
            </a:r>
            <a:endParaRPr lang="ru-RU" sz="2400" b="1" spc="-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Среднесрочная программа развития</a:t>
            </a:r>
            <a:endParaRPr lang="ru-RU" sz="2400" spc="-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0059" y="1028343"/>
            <a:ext cx="106725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Титульный лист </a:t>
            </a:r>
            <a:r>
              <a:rPr lang="ru-RU" dirty="0" smtClean="0"/>
              <a:t>(</a:t>
            </a:r>
            <a:r>
              <a:rPr lang="ru-RU" b="1" dirty="0" smtClean="0"/>
              <a:t>название документа, регион и наименование ОО, дату  согласования руководителем, ФИО и подпись руководителя, печать учреждения)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b="1" dirty="0" smtClean="0"/>
              <a:t>Содержание программы с указанием страниц разделов </a:t>
            </a:r>
            <a:br>
              <a:rPr lang="ru-RU" b="1" dirty="0" smtClean="0"/>
            </a:br>
            <a:r>
              <a:rPr lang="ru-RU" b="1" dirty="0" smtClean="0"/>
              <a:t>Основные разделы: </a:t>
            </a:r>
            <a:br>
              <a:rPr lang="ru-RU" b="1" dirty="0" smtClean="0"/>
            </a:br>
            <a:r>
              <a:rPr lang="ru-RU" b="1" dirty="0" smtClean="0"/>
              <a:t>1. Цель </a:t>
            </a:r>
            <a:r>
              <a:rPr lang="ru-RU" dirty="0" smtClean="0"/>
              <a:t>(</a:t>
            </a:r>
            <a:r>
              <a:rPr lang="ru-RU" b="1" dirty="0" smtClean="0"/>
              <a:t>Что в итоге?</a:t>
            </a:r>
            <a:r>
              <a:rPr lang="ru-RU" dirty="0" smtClean="0"/>
              <a:t>) </a:t>
            </a:r>
            <a:r>
              <a:rPr lang="ru-RU" b="1" dirty="0" smtClean="0"/>
              <a:t>и задачи программы </a:t>
            </a:r>
            <a:r>
              <a:rPr lang="ru-RU" dirty="0" smtClean="0"/>
              <a:t>(</a:t>
            </a:r>
            <a:r>
              <a:rPr lang="ru-RU" b="1" dirty="0" smtClean="0"/>
              <a:t>Что нужно сделать?)</a:t>
            </a:r>
            <a:br>
              <a:rPr lang="ru-RU" b="1" dirty="0" smtClean="0"/>
            </a:br>
            <a:r>
              <a:rPr lang="ru-RU" b="1" dirty="0" smtClean="0"/>
              <a:t>2. Целевые индикаторы и показатели программы</a:t>
            </a:r>
            <a:br>
              <a:rPr lang="ru-RU" b="1" dirty="0" smtClean="0"/>
            </a:br>
            <a:r>
              <a:rPr lang="ru-RU" b="1" dirty="0" smtClean="0"/>
              <a:t>3. Сроки и этапы реализации программы </a:t>
            </a:r>
            <a:r>
              <a:rPr lang="ru-RU" dirty="0" smtClean="0"/>
              <a:t>(</a:t>
            </a:r>
            <a:r>
              <a:rPr lang="ru-RU" b="1" dirty="0" smtClean="0"/>
              <a:t>срок СПР и срок каждого этапа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b="1" dirty="0" smtClean="0"/>
              <a:t>4. Основные мероприятия программы/перечень подпрограмм с основными мероприятиями</a:t>
            </a:r>
            <a:br>
              <a:rPr lang="ru-RU" b="1" dirty="0" smtClean="0"/>
            </a:br>
            <a:r>
              <a:rPr lang="ru-RU" b="1" dirty="0" smtClean="0"/>
              <a:t>5. Ожидаемые конечные результаты реализации программы</a:t>
            </a:r>
            <a:br>
              <a:rPr lang="ru-RU" b="1" dirty="0" smtClean="0"/>
            </a:br>
            <a:r>
              <a:rPr lang="ru-RU" b="1" dirty="0" smtClean="0"/>
              <a:t>6. Исполнители и порядок управления реализации программы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7. Приложение к п.4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по каждому направлению с описанием задачи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Среднесрочная программа развития</a:t>
            </a:r>
            <a:endParaRPr lang="ru-RU" sz="2400" spc="-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32" y="1351128"/>
            <a:ext cx="11536164" cy="41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7"/>
          <p:cNvSpPr/>
          <p:nvPr/>
        </p:nvSpPr>
        <p:spPr>
          <a:xfrm>
            <a:off x="436728" y="206693"/>
            <a:ext cx="11491415" cy="762298"/>
          </a:xfrm>
          <a:custGeom>
            <a:avLst/>
            <a:gdLst/>
            <a:ahLst/>
            <a:cxnLst/>
            <a:rect l="l" t="t" r="r" b="b"/>
            <a:pathLst>
              <a:path w="6748780" h="1174114">
                <a:moveTo>
                  <a:pt x="6729731" y="0"/>
                </a:moveTo>
                <a:lnTo>
                  <a:pt x="18574" y="0"/>
                </a:lnTo>
                <a:lnTo>
                  <a:pt x="11349" y="1942"/>
                </a:lnTo>
                <a:lnTo>
                  <a:pt x="5447" y="7243"/>
                </a:lnTo>
                <a:lnTo>
                  <a:pt x="1467" y="15112"/>
                </a:lnTo>
                <a:lnTo>
                  <a:pt x="7" y="24759"/>
                </a:lnTo>
                <a:lnTo>
                  <a:pt x="0" y="1141687"/>
                </a:lnTo>
                <a:lnTo>
                  <a:pt x="4010" y="1159662"/>
                </a:lnTo>
                <a:lnTo>
                  <a:pt x="14024" y="1171079"/>
                </a:lnTo>
                <a:lnTo>
                  <a:pt x="27015" y="1174041"/>
                </a:lnTo>
                <a:lnTo>
                  <a:pt x="39954" y="1166651"/>
                </a:lnTo>
                <a:lnTo>
                  <a:pt x="464998" y="689731"/>
                </a:lnTo>
                <a:lnTo>
                  <a:pt x="470523" y="687075"/>
                </a:lnTo>
                <a:lnTo>
                  <a:pt x="6723950" y="687075"/>
                </a:lnTo>
                <a:lnTo>
                  <a:pt x="6733427" y="684524"/>
                </a:lnTo>
                <a:lnTo>
                  <a:pt x="6741171" y="677565"/>
                </a:lnTo>
                <a:lnTo>
                  <a:pt x="6746396" y="667241"/>
                </a:lnTo>
                <a:lnTo>
                  <a:pt x="6748312" y="654592"/>
                </a:lnTo>
                <a:lnTo>
                  <a:pt x="6748312" y="24759"/>
                </a:lnTo>
                <a:lnTo>
                  <a:pt x="6746850" y="15112"/>
                </a:lnTo>
                <a:lnTo>
                  <a:pt x="6742865" y="7243"/>
                </a:lnTo>
                <a:lnTo>
                  <a:pt x="6736958" y="1942"/>
                </a:lnTo>
                <a:lnTo>
                  <a:pt x="6729731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spc="-5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Программа антирисковых мер</a:t>
            </a:r>
            <a:endParaRPr lang="ru-RU" sz="2400" spc="-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6160" y="832513"/>
            <a:ext cx="106725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Титульный лист (название программы в соответствии с рисковым</a:t>
            </a:r>
            <a:br>
              <a:rPr lang="ru-RU" sz="2400" b="1" dirty="0" smtClean="0"/>
            </a:br>
            <a:r>
              <a:rPr lang="ru-RU" sz="2400" b="1" dirty="0" smtClean="0"/>
              <a:t>профилем , наименование ОО, дату согласования руководителем, ФИО и подпись руководителя, печать учреждения)</a:t>
            </a:r>
            <a:br>
              <a:rPr lang="ru-RU" sz="2400" b="1" dirty="0" smtClean="0"/>
            </a:br>
            <a:r>
              <a:rPr lang="ru-RU" sz="2400" b="1" dirty="0" smtClean="0"/>
              <a:t>Основные разделы:</a:t>
            </a:r>
            <a:br>
              <a:rPr lang="ru-RU" sz="2400" b="1" dirty="0" smtClean="0"/>
            </a:br>
            <a:r>
              <a:rPr lang="ru-RU" sz="2400" b="1" dirty="0" smtClean="0"/>
              <a:t>1. Цель и задачи программы по работе с конкретным риском</a:t>
            </a:r>
            <a:br>
              <a:rPr lang="ru-RU" sz="2400" b="1" dirty="0" smtClean="0"/>
            </a:br>
            <a:r>
              <a:rPr lang="ru-RU" sz="2400" b="1" dirty="0" smtClean="0"/>
              <a:t>2. Целевые индикаторы и показатели (индикаторы достижения цели)</a:t>
            </a:r>
            <a:br>
              <a:rPr lang="ru-RU" sz="2400" b="1" dirty="0" smtClean="0"/>
            </a:br>
            <a:r>
              <a:rPr lang="ru-RU" sz="2400" b="1" dirty="0" smtClean="0"/>
              <a:t>3. </a:t>
            </a:r>
            <a:r>
              <a:rPr lang="ru-RU" sz="2400" b="1" dirty="0" smtClean="0">
                <a:solidFill>
                  <a:srgbClr val="FF0000"/>
                </a:solidFill>
              </a:rPr>
              <a:t>Сроки и этапы реализации программы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4. Меры/мероприятия программы по достижению цели и задач</a:t>
            </a:r>
            <a:br>
              <a:rPr lang="ru-RU" sz="2400" b="1" dirty="0" smtClean="0"/>
            </a:br>
            <a:r>
              <a:rPr lang="ru-RU" sz="2400" b="1" dirty="0" smtClean="0"/>
              <a:t>5. Ожидаемые конечные результаты реализации программы</a:t>
            </a:r>
            <a:br>
              <a:rPr lang="ru-RU" sz="2400" b="1" dirty="0" smtClean="0"/>
            </a:br>
            <a:r>
              <a:rPr lang="ru-RU" sz="2400" b="1" dirty="0" smtClean="0"/>
              <a:t>6. Исполнители</a:t>
            </a:r>
            <a:br>
              <a:rPr lang="ru-RU" sz="2400" b="1" dirty="0" smtClean="0"/>
            </a:br>
            <a:r>
              <a:rPr lang="ru-RU" sz="2400" b="1" dirty="0" smtClean="0"/>
              <a:t>7. Приложение. Дорожная карта реализации программы </a:t>
            </a:r>
            <a:r>
              <a:rPr lang="ru-RU" sz="2400" b="1" dirty="0" err="1" smtClean="0"/>
              <a:t>антирисковых</a:t>
            </a:r>
            <a:r>
              <a:rPr lang="ru-RU" sz="2400" b="1" dirty="0" smtClean="0"/>
              <a:t> мер (по каждой заявленной задаче в программе - мероприятия)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3930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1384</TotalTime>
  <Words>649</Words>
  <Application>Microsoft Office PowerPoint</Application>
  <PresentationFormat>Произвольный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        Концептуальные документы по переходу образовательной организации в эффективный режим работы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методике  выявления школ с низкими образовательными результатами на основе комплексного анализа данных об образовательных организациях, в том числе данных о качестве образования</dc:title>
  <dc:creator>Ольга Ооржак</dc:creator>
  <cp:lastModifiedBy>Anay-Kara Sergeevna</cp:lastModifiedBy>
  <cp:revision>142</cp:revision>
  <dcterms:created xsi:type="dcterms:W3CDTF">2022-03-07T02:30:13Z</dcterms:created>
  <dcterms:modified xsi:type="dcterms:W3CDTF">2022-03-21T11:32:50Z</dcterms:modified>
</cp:coreProperties>
</file>