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9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2010B-AC82-490D-B0B3-F5F499410A95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DFA8-00FD-4FB7-B70F-9F74160E5B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339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2010B-AC82-490D-B0B3-F5F499410A95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DFA8-00FD-4FB7-B70F-9F74160E5B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377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2010B-AC82-490D-B0B3-F5F499410A95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DFA8-00FD-4FB7-B70F-9F74160E5B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9141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2010B-AC82-490D-B0B3-F5F499410A95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DFA8-00FD-4FB7-B70F-9F74160E5B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5931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2010B-AC82-490D-B0B3-F5F499410A95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DFA8-00FD-4FB7-B70F-9F74160E5B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0702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2010B-AC82-490D-B0B3-F5F499410A95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DFA8-00FD-4FB7-B70F-9F74160E5B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5069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2010B-AC82-490D-B0B3-F5F499410A95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DFA8-00FD-4FB7-B70F-9F74160E5B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657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2010B-AC82-490D-B0B3-F5F499410A95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DFA8-00FD-4FB7-B70F-9F74160E5B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377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2010B-AC82-490D-B0B3-F5F499410A95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DFA8-00FD-4FB7-B70F-9F74160E5B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649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2010B-AC82-490D-B0B3-F5F499410A95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DFA8-00FD-4FB7-B70F-9F74160E5B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7872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2010B-AC82-490D-B0B3-F5F499410A95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DFA8-00FD-4FB7-B70F-9F74160E5B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6240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2010B-AC82-490D-B0B3-F5F499410A95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CDFA8-00FD-4FB7-B70F-9F74160E5B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7611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Государственная итоговая аттестация 2018 </a:t>
            </a:r>
            <a:r>
              <a:rPr lang="ru-RU" dirty="0" smtClean="0"/>
              <a:t>года</a:t>
            </a:r>
            <a:br>
              <a:rPr lang="ru-RU" dirty="0" smtClean="0"/>
            </a:br>
            <a:r>
              <a:rPr lang="ru-RU" sz="4000" dirty="0" smtClean="0"/>
              <a:t>(подготовительный этап)</a:t>
            </a:r>
            <a:r>
              <a:rPr lang="ru-RU" sz="4000" dirty="0" smtClean="0"/>
              <a:t> 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Сарагашева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И.В.</a:t>
            </a:r>
          </a:p>
          <a:p>
            <a:pPr algn="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директора ГБУ «ИОКО РТ»,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руководитель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РЦОИ РТ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220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Технологические нововведения</a:t>
            </a:r>
            <a:br>
              <a:rPr lang="ru-RU" dirty="0" smtClean="0"/>
            </a:br>
            <a:r>
              <a:rPr lang="ru-RU" dirty="0" smtClean="0"/>
              <a:t>ГИА -11 в 2018 году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Печать полного комплекта черно-белых экзаменационных материалов</a:t>
            </a:r>
          </a:p>
          <a:p>
            <a:r>
              <a:rPr lang="ru-RU" dirty="0" smtClean="0"/>
              <a:t>Ведомость учета времени отсутствия участников ГИА в аудитории</a:t>
            </a:r>
          </a:p>
          <a:p>
            <a:r>
              <a:rPr lang="ru-RU" dirty="0" smtClean="0"/>
              <a:t>Новый протокол проверки ответов на задания бланка ответов № 2 (20 критериев)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14235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>
                <a:solidFill>
                  <a:prstClr val="black"/>
                </a:solidFill>
              </a:rPr>
              <a:t>Технологические нововведения</a:t>
            </a:r>
            <a:br>
              <a:rPr lang="ru-RU" sz="4000" dirty="0">
                <a:solidFill>
                  <a:prstClr val="black"/>
                </a:solidFill>
              </a:rPr>
            </a:br>
            <a:r>
              <a:rPr lang="ru-RU" sz="4000" dirty="0">
                <a:solidFill>
                  <a:prstClr val="black"/>
                </a:solidFill>
              </a:rPr>
              <a:t>ГИА -11 в 2018 году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5169259"/>
              </p:ext>
            </p:extLst>
          </p:nvPr>
        </p:nvGraphicFramePr>
        <p:xfrm>
          <a:off x="457200" y="1600200"/>
          <a:ext cx="8229600" cy="475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категории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нововведения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Участники ЕГЭ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 черно-белые бланки</a:t>
                      </a:r>
                    </a:p>
                    <a:p>
                      <a:r>
                        <a:rPr lang="ru-RU" dirty="0" smtClean="0"/>
                        <a:t>2. односторонние бланки</a:t>
                      </a:r>
                    </a:p>
                    <a:p>
                      <a:r>
                        <a:rPr lang="ru-RU" dirty="0" smtClean="0"/>
                        <a:t>3. ведомость учета времени отсутствия 12-04МАШ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Организаторы в аудитории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r>
                        <a:rPr lang="ru-RU" baseline="0" dirty="0" smtClean="0"/>
                        <a:t> проверка напечатанного комплекта (контрольный лист)</a:t>
                      </a:r>
                    </a:p>
                    <a:p>
                      <a:r>
                        <a:rPr lang="ru-RU" baseline="0" dirty="0" smtClean="0"/>
                        <a:t>2. ведомость учета времени отсутствия 12-04 МАШ</a:t>
                      </a:r>
                    </a:p>
                    <a:p>
                      <a:r>
                        <a:rPr lang="ru-RU" baseline="0" dirty="0" smtClean="0"/>
                        <a:t>3. упаковка ЭМ (ВДП, сейф-пакеты)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Руководитель ППЭ, члены ГЭК, тех специалисты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печать ДБО в ППЭ</a:t>
                      </a:r>
                    </a:p>
                    <a:p>
                      <a:r>
                        <a:rPr lang="ru-RU" dirty="0" smtClean="0"/>
                        <a:t>2 объект</a:t>
                      </a:r>
                      <a:r>
                        <a:rPr lang="ru-RU" baseline="0" dirty="0" smtClean="0"/>
                        <a:t> учета-диск</a:t>
                      </a:r>
                    </a:p>
                    <a:p>
                      <a:r>
                        <a:rPr lang="ru-RU" baseline="0" dirty="0" smtClean="0"/>
                        <a:t>3 комплект руководителя</a:t>
                      </a:r>
                    </a:p>
                    <a:p>
                      <a:r>
                        <a:rPr lang="ru-RU" baseline="0" dirty="0" smtClean="0"/>
                        <a:t>4 контроль сканирования ЭМ</a:t>
                      </a:r>
                    </a:p>
                    <a:p>
                      <a:r>
                        <a:rPr lang="ru-RU" baseline="0" smtClean="0"/>
                        <a:t>5 упаковка ЭМ (ВДП, сейф-пакеты)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55208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Обучение лиц, задействованных в проведении ГИА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 обучение на учебной платформе ФЦТ (сертификат)</a:t>
            </a:r>
          </a:p>
          <a:p>
            <a:r>
              <a:rPr lang="ru-RU" dirty="0" smtClean="0"/>
              <a:t>2) обучение команд ППЭ по «зонам»</a:t>
            </a:r>
          </a:p>
          <a:p>
            <a:r>
              <a:rPr lang="ru-RU" dirty="0" smtClean="0"/>
              <a:t>3) итоговые контрольные мероприятия на базе ППЭ (либо г. Кызыл)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61906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Внесение сведений в РИС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В 2018 году устанавливается особый контроль за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внесением сведений в РИС.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РИС необходимо вносить информацию в полном объёме , в том числе по полям, которые не являются обязательными для заполнения.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федеральном уровне в ПО «Планирование ГИА» будет заблокировано внесение изменений в РИС после регламентных сроков предоставления информации в ФИС</a:t>
            </a:r>
          </a:p>
          <a:p>
            <a:pPr marL="0" indent="0" algn="ctr">
              <a:buNone/>
            </a:pPr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Необходимо усилить контроль по корректности вносимых образовательными организациями сведен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ий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2536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Лица, ответственные за внесение сведений в РИС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Назначаются приказом руководителя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МОУО (в ОО-директором)</a:t>
            </a:r>
          </a:p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Соблюдают сроки внесения сведений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утвержденные Приказом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Минобра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 21 .11.2017 № 1246-д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соответствии с планом-графиком, устанавливаемым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Рособрнадзором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, письмо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 20.11.2017 № 10-786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Несут ответственность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полноту, достоверность и актуальность сведений, внесенных в РИС</a:t>
            </a:r>
          </a:p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Несут ответственность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соблюдение информационной безопасности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992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Нормативные акты, регламентирующие проведение ГИА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ФЗ от 29.12.2012 № 273-ФЗ «Об образовании в Российской Федерации»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Минобра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РФ от 26.12.2013г № 1400 «Об утверждении Порядка проведения ГИА по образовательным программам среднего общего образования» 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Приказ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Минобра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РФ от 25.12.2013 №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1394 «Об утверждении порядка проведения  ГИА по образовательным программам основного общего образования» 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Постановление Правительства РФ от 31.08.2013 г № 755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«О федеральной информационной системе обеспечения проведения ГИА обучающихся, освоивших основные образовательные программы основного общего и среднего общего образования, и приема граждан в образовательные организации для получения среднего профессионального и высшего образования и региональных информационных системах обеспечения проведения ГИА обучающихся, освоивших основные образовательные программы основного общего и среднего общего образования»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(внесены изменения от 16.10.2017 № 1252)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7235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Нормативные акты, регламентирующие проведение 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ГИА</a:t>
            </a:r>
            <a:b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Постановление Правительства № 755</a:t>
            </a:r>
            <a:b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(изменения утверждены постановлением Правительства РФ от 16 октября 2017г № 1252)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Внесение сведений в РИС осуществляется операторами, а также органами и организациями, именуемыми поставщики информации РИС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(органы местного самоуправления, осуществляющими управление в сфере образования, ОО, реализующие образовательные программы основного общего и (или)  среднего общего образования…)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Операторы и поставщики информации ФИС и РИС несут предусмотренную законодательством РФ ответственность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только за полноту, достоверность и актуальность сведений, внесенных ими в ФИС и РИС, но и ответственность за своевременность внесения сведений.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Определены категории сведений, которые вносятся в ФИС и РИС</a:t>
            </a:r>
          </a:p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Требования к составу и формату сведений, вносимых и передаваемых в ФИС и РИС, а также к срокам внесения и передачи в ФИС и РИС устанавливаются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Рособрнадзором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3475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Нормативные акты, регламентирующие проведение ГИА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Приказы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РФ № 1097, 1098, 1099 от 10.11.2017 зарегистрированы в Минюстом России 06.12.2017, вступили в силу 18.12.2017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(приказы утверждают расписание ЕГЭ, ОГЭ,ГВЭ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ГИА-2018 года,  продолжительность экзаменов и перечень средств обучения и воспитания, используемых при его проведении в 2018 году)</a:t>
            </a:r>
          </a:p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Порядок проведения ГИА-11 № 1400 от 26.12.2013 !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Создана рабочая группа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Рособрнадзора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 разработке нового Порядка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Рособрнадзор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ФЦТ, ФИПИ + эксперты от 7 региональных ОИВ)</a:t>
            </a:r>
          </a:p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Дата выхода новых редакций МР и направление их в регионы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–декабрь 2017 года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82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Всероссийские тренировочные мероприятия ГИА-11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9130319"/>
              </p:ext>
            </p:extLst>
          </p:nvPr>
        </p:nvGraphicFramePr>
        <p:xfrm>
          <a:off x="457200" y="1600200"/>
          <a:ext cx="8229600" cy="451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0824"/>
                <a:gridCol w="3672408"/>
                <a:gridCol w="22636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Всероссийские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тренировки по технологии печати полного комплекта ЭМ в аудиториях и ин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яз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(устная часть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(письмо РОН от 01.12 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2017 года за исх. № 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10-815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 проведении всероссийских тренировочных мероприятий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»)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Участники от Республики ТЫВА (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приказ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Минобрнауки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РТ 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от 13.12.2017 г. № 1334-д «О проведении всероссийских тренировочных мероприятий </a:t>
                      </a:r>
                    </a:p>
                    <a:p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по образовательным программам среднего общего образования в 2018 году</a:t>
                      </a:r>
                    </a:p>
                    <a:p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8196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02.02.2018 (печать полного комплекта ЭМ) русский язык с участием обучающихся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11 классов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ППЭ-100, ППЭ-110, ППЭ-170, ППЭ-240, ППЭ-250, ППЭ-260, ППЭ-300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388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14.03 2018 (печать полного комплекта ЭМ) математика (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проф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 участием обучающихся 11 классов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1590">
                        <a:lnSpc>
                          <a:spcPts val="1510"/>
                        </a:lnSpc>
                        <a:spcBef>
                          <a:spcPts val="3300"/>
                        </a:spcBef>
                        <a:spcAft>
                          <a:spcPts val="0"/>
                        </a:spcAft>
                        <a:tabLst>
                          <a:tab pos="173990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ППЭ-010, ППЭ-030, ППЭ-070, ППЭ-090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15.03.2018 (английский (уст)) без участия обучающихся 11 класса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ППЭ-090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17.05.2018 (печать полного комплекта ЭМ) обществознание с участием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обучающихся 11 классов,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1590">
                        <a:lnSpc>
                          <a:spcPts val="1510"/>
                        </a:lnSpc>
                        <a:spcBef>
                          <a:spcPts val="3300"/>
                        </a:spcBef>
                        <a:spcAft>
                          <a:spcPts val="0"/>
                        </a:spcAft>
                        <a:tabLst>
                          <a:tab pos="173990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</a:t>
                      </a: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ППЭ РТ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18.05.2018 (английский (уст)) с участием обучающихся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1590">
                        <a:lnSpc>
                          <a:spcPts val="1510"/>
                        </a:lnSpc>
                        <a:spcBef>
                          <a:spcPts val="3300"/>
                        </a:spcBef>
                        <a:spcAft>
                          <a:spcPts val="0"/>
                        </a:spcAft>
                        <a:tabLst>
                          <a:tab pos="173990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</a:t>
                      </a: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ППЭ РТ (в которых запланировано проведение устной части ин </a:t>
                      </a:r>
                      <a:r>
                        <a:rPr lang="ru-RU" sz="1400" baseline="0" dirty="0" err="1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яз</a:t>
                      </a: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1060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Региональные тренировочные мероприятия ГИА-11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16 апреля 2018-11 мая 2018</a:t>
            </a:r>
          </a:p>
        </p:txBody>
      </p:sp>
    </p:spTree>
    <p:extLst>
      <p:ext uri="{BB962C8B-B14F-4D97-AF65-F5344CB8AC3E}">
        <p14:creationId xmlns:p14="http://schemas.microsoft.com/office/powerpoint/2010/main" val="2248819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Всероссийские тренировочные мероприятия в 9 классах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pPr algn="ctr"/>
            <a:r>
              <a:rPr lang="ru-RU" dirty="0" smtClean="0"/>
              <a:t>Итоговое собеседование по русскому языку 9 </a:t>
            </a:r>
            <a:r>
              <a:rPr lang="ru-RU" dirty="0" err="1" smtClean="0"/>
              <a:t>кл</a:t>
            </a:r>
            <a:r>
              <a:rPr lang="ru-RU" dirty="0" smtClean="0"/>
              <a:t> !!!</a:t>
            </a:r>
          </a:p>
          <a:p>
            <a:pPr marL="0" indent="0" algn="ctr">
              <a:buNone/>
            </a:pPr>
            <a:r>
              <a:rPr lang="ru-RU" dirty="0" smtClean="0"/>
              <a:t>14-16 февраля 2018 года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9287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Региональные тренировочные мероприятия ГИА -9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25-27 января 2018 года –муниципальные апробации (итоговое собеседование по русскому языку 9 класс)</a:t>
            </a:r>
          </a:p>
          <a:p>
            <a:r>
              <a:rPr lang="ru-RU" dirty="0" smtClean="0"/>
              <a:t>16 апреля 2018 – 11 мая 2018 г региональные апробации (информатика, иностранный)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8011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Технологии проведения экзаменов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0210761"/>
              </p:ext>
            </p:extLst>
          </p:nvPr>
        </p:nvGraphicFramePr>
        <p:xfrm>
          <a:off x="457200" y="1600200"/>
          <a:ext cx="8229600" cy="348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 классы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 классы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ППЭ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 (?????)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27(28)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Видеонаблюдение в аудиториях (онлайн, офлайн)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100% (ЕГЭ -онлайн)</a:t>
                      </a:r>
                    </a:p>
                    <a:p>
                      <a:r>
                        <a:rPr lang="ru-RU" dirty="0" smtClean="0"/>
                        <a:t>100% (ЕГЭ с ОВЗ - офлайн)</a:t>
                      </a:r>
                    </a:p>
                    <a:p>
                      <a:r>
                        <a:rPr lang="ru-RU" dirty="0" smtClean="0"/>
                        <a:t>100% (ГВЭ -офлайн)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100% (ОГЭ-онлайн)</a:t>
                      </a:r>
                    </a:p>
                    <a:p>
                      <a:r>
                        <a:rPr lang="ru-RU" dirty="0" smtClean="0"/>
                        <a:t>100% (ОГЭ</a:t>
                      </a:r>
                      <a:r>
                        <a:rPr lang="ru-RU" baseline="0" dirty="0" smtClean="0"/>
                        <a:t> с ОВЗ -офлайн</a:t>
                      </a:r>
                      <a:r>
                        <a:rPr lang="ru-RU" dirty="0" smtClean="0"/>
                        <a:t>)</a:t>
                      </a:r>
                    </a:p>
                    <a:p>
                      <a:r>
                        <a:rPr lang="ru-RU" dirty="0" smtClean="0"/>
                        <a:t>100% (ГВЭ -офлайн)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Печать КИМ в аудиториях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100%</a:t>
                      </a:r>
                    </a:p>
                    <a:p>
                      <a:r>
                        <a:rPr lang="ru-RU" dirty="0" smtClean="0"/>
                        <a:t>(бумажный – ППЭ на дому и ГВЭ)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100%</a:t>
                      </a:r>
                    </a:p>
                    <a:p>
                      <a:r>
                        <a:rPr lang="ru-RU" dirty="0" smtClean="0"/>
                        <a:t>(бумажный – ППЭ на дому</a:t>
                      </a:r>
                      <a:r>
                        <a:rPr lang="ru-RU" baseline="0" dirty="0" smtClean="0"/>
                        <a:t> и </a:t>
                      </a:r>
                      <a:r>
                        <a:rPr lang="ru-RU" dirty="0" smtClean="0"/>
                        <a:t> ГВЭ)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Сканирование ЭМ в ППЭ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100% - ЕГЭ </a:t>
                      </a:r>
                    </a:p>
                    <a:p>
                      <a:r>
                        <a:rPr lang="ru-RU" dirty="0" smtClean="0"/>
                        <a:t>(ГВЭ и ППЭ на дому в РЦОИ)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100% - ОГЭ,</a:t>
                      </a:r>
                      <a:r>
                        <a:rPr lang="ru-RU" baseline="0" dirty="0" smtClean="0"/>
                        <a:t> ГВЭ </a:t>
                      </a:r>
                    </a:p>
                    <a:p>
                      <a:r>
                        <a:rPr lang="ru-RU" baseline="0" dirty="0" smtClean="0"/>
                        <a:t>(ЭМ с ППЭ на дому в ППЭ)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78719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721</TotalTime>
  <Words>1011</Words>
  <Application>Microsoft Office PowerPoint</Application>
  <PresentationFormat>Экран (4:3)</PresentationFormat>
  <Paragraphs>108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Государственная итоговая аттестация 2018 года (подготовительный этап)  </vt:lpstr>
      <vt:lpstr>Нормативные акты, регламентирующие проведение ГИА</vt:lpstr>
      <vt:lpstr>Нормативные акты, регламентирующие проведение ГИА Постановление Правительства № 755 (изменения утверждены постановлением Правительства РФ от 16 октября 2017г № 1252)</vt:lpstr>
      <vt:lpstr>Нормативные акты, регламентирующие проведение ГИА</vt:lpstr>
      <vt:lpstr>Всероссийские тренировочные мероприятия ГИА-11</vt:lpstr>
      <vt:lpstr>Региональные тренировочные мероприятия ГИА-11</vt:lpstr>
      <vt:lpstr>Всероссийские тренировочные мероприятия в 9 классах</vt:lpstr>
      <vt:lpstr>Региональные тренировочные мероприятия ГИА -9 </vt:lpstr>
      <vt:lpstr>Технологии проведения экзаменов</vt:lpstr>
      <vt:lpstr>Технологические нововведения ГИА -11 в 2018 году</vt:lpstr>
      <vt:lpstr>Технологические нововведения ГИА -11 в 2018 году</vt:lpstr>
      <vt:lpstr>Обучение лиц, задействованных в проведении ГИА</vt:lpstr>
      <vt:lpstr>Внесение сведений в РИС</vt:lpstr>
      <vt:lpstr>Лица, ответственные за внесение сведений в РИС</vt:lpstr>
    </vt:vector>
  </TitlesOfParts>
  <Company>DNA Project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Государственная итоговая аттестация 2018 года на территории Республики Тыва</dc:title>
  <dc:creator>DNA7 X86</dc:creator>
  <cp:lastModifiedBy>DNA7 X86</cp:lastModifiedBy>
  <cp:revision>37</cp:revision>
  <dcterms:created xsi:type="dcterms:W3CDTF">2017-12-19T03:09:19Z</dcterms:created>
  <dcterms:modified xsi:type="dcterms:W3CDTF">2017-12-21T03:03:21Z</dcterms:modified>
</cp:coreProperties>
</file>