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8"/>
  </p:notesMasterIdLst>
  <p:sldIdLst>
    <p:sldId id="256" r:id="rId2"/>
    <p:sldId id="266" r:id="rId3"/>
    <p:sldId id="267" r:id="rId4"/>
    <p:sldId id="268" r:id="rId5"/>
    <p:sldId id="265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6591D-022F-4D6E-A37A-6397B7F08D25}" type="datetimeFigureOut">
              <a:rPr lang="ru-RU" smtClean="0"/>
              <a:t>ср 20.12.17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5156A-7C32-4591-9BCF-AE901F661F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791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5156A-7C32-4591-9BCF-AE901F661FB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735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5156A-7C32-4591-9BCF-AE901F661FB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5196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5156A-7C32-4591-9BCF-AE901F661FB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528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C563-262A-4046-8209-24DCBD2B7CD9}" type="datetimeFigureOut">
              <a:rPr lang="ru-RU" smtClean="0"/>
              <a:t>ср 20.12.17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BA34-965C-46C7-B0B5-24DB6304B11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9672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C563-262A-4046-8209-24DCBD2B7CD9}" type="datetimeFigureOut">
              <a:rPr lang="ru-RU" smtClean="0"/>
              <a:t>ср 20.12.17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BA34-965C-46C7-B0B5-24DB6304B1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333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C563-262A-4046-8209-24DCBD2B7CD9}" type="datetimeFigureOut">
              <a:rPr lang="ru-RU" smtClean="0"/>
              <a:t>ср 20.12.17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BA34-965C-46C7-B0B5-24DB6304B1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145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C563-262A-4046-8209-24DCBD2B7CD9}" type="datetimeFigureOut">
              <a:rPr lang="ru-RU" smtClean="0"/>
              <a:t>ср 20.12.17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BA34-965C-46C7-B0B5-24DB6304B1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812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C563-262A-4046-8209-24DCBD2B7CD9}" type="datetimeFigureOut">
              <a:rPr lang="ru-RU" smtClean="0"/>
              <a:t>ср 20.12.17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BA34-965C-46C7-B0B5-24DB6304B11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8663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C563-262A-4046-8209-24DCBD2B7CD9}" type="datetimeFigureOut">
              <a:rPr lang="ru-RU" smtClean="0"/>
              <a:t>ср 20.12.17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BA34-965C-46C7-B0B5-24DB6304B1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823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C563-262A-4046-8209-24DCBD2B7CD9}" type="datetimeFigureOut">
              <a:rPr lang="ru-RU" smtClean="0"/>
              <a:t>ср 20.12.17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BA34-965C-46C7-B0B5-24DB6304B1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234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C563-262A-4046-8209-24DCBD2B7CD9}" type="datetimeFigureOut">
              <a:rPr lang="ru-RU" smtClean="0"/>
              <a:t>ср 20.12.17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BA34-965C-46C7-B0B5-24DB6304B1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103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C563-262A-4046-8209-24DCBD2B7CD9}" type="datetimeFigureOut">
              <a:rPr lang="ru-RU" smtClean="0"/>
              <a:t>ср 20.12.17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BA34-965C-46C7-B0B5-24DB6304B1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02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458C563-262A-4046-8209-24DCBD2B7CD9}" type="datetimeFigureOut">
              <a:rPr lang="ru-RU" smtClean="0"/>
              <a:t>ср 20.12.17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09BA34-965C-46C7-B0B5-24DB6304B1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011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C563-262A-4046-8209-24DCBD2B7CD9}" type="datetimeFigureOut">
              <a:rPr lang="ru-RU" smtClean="0"/>
              <a:t>ср 20.12.17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BA34-965C-46C7-B0B5-24DB6304B1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371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458C563-262A-4046-8209-24DCBD2B7CD9}" type="datetimeFigureOut">
              <a:rPr lang="ru-RU" smtClean="0"/>
              <a:t>ср 20.12.17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309BA34-965C-46C7-B0B5-24DB6304B118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5575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1AB607-963A-4620-8420-EAFAADDB3F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Нововведения в ГИА 2018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67989E0-610D-464E-AEB7-1C7F98EC5D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/>
              <a:t>Монгалбии</a:t>
            </a:r>
            <a:r>
              <a:rPr lang="ru-RU" dirty="0"/>
              <a:t> </a:t>
            </a:r>
            <a:r>
              <a:rPr lang="ru-RU" dirty="0" err="1"/>
              <a:t>шолбан</a:t>
            </a:r>
            <a:r>
              <a:rPr lang="ru-RU" dirty="0"/>
              <a:t> </a:t>
            </a:r>
            <a:r>
              <a:rPr lang="ru-RU" dirty="0" err="1"/>
              <a:t>маадыр-оолович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0234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AD292F-6222-4CD8-A4BF-E93ED7BFC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Возможность ввода фактического адреса ОО</a:t>
            </a: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0C6137FF-D2FD-4630-B020-8AB88ECD6B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527" y="486933"/>
            <a:ext cx="7940242" cy="5955181"/>
          </a:xfrm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id="{8BA13474-9814-40F6-89B5-9429BDCD4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/>
              <a:t>В случаях когда фактический адрес ОО не совпадает с юридическим адресом ОО</a:t>
            </a:r>
          </a:p>
          <a:p>
            <a:r>
              <a:rPr lang="ru-RU" dirty="0"/>
              <a:t>Пример: филиалы ОО имеющий отличающийся от юридического адреса закрепленного за главным зданием ОО</a:t>
            </a:r>
          </a:p>
        </p:txBody>
      </p:sp>
    </p:spTree>
    <p:extLst>
      <p:ext uri="{BB962C8B-B14F-4D97-AF65-F5344CB8AC3E}">
        <p14:creationId xmlns:p14="http://schemas.microsoft.com/office/powerpoint/2010/main" val="2311241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AD292F-6222-4CD8-A4BF-E93ED7BFC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Признак аудитории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BA13474-9814-40F6-89B5-9429BDCD4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/>
              <a:t>Выбирается на этапе планирования для каждого экзамена</a:t>
            </a:r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id="{ADFDBEB1-222B-486A-8258-050E8E5AAC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9472" y="454849"/>
            <a:ext cx="7927927" cy="5945945"/>
          </a:xfrm>
        </p:spPr>
      </p:pic>
    </p:spTree>
    <p:extLst>
      <p:ext uri="{BB962C8B-B14F-4D97-AF65-F5344CB8AC3E}">
        <p14:creationId xmlns:p14="http://schemas.microsoft.com/office/powerpoint/2010/main" val="2894534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AD292F-6222-4CD8-A4BF-E93ED7BFC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Вводятся контактные данные всех работников ППЭ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BA13474-9814-40F6-89B5-9429BDCD4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/>
              <a:t>Номера телефонов: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Руководителя ППЭ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Членов ГЭК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Технических специалистов</a:t>
            </a:r>
          </a:p>
          <a:p>
            <a:r>
              <a:rPr lang="ru-RU" dirty="0"/>
              <a:t>ОБЯЗАТЕЛЬНО</a:t>
            </a: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6542DEE2-7B7C-4860-83FD-22801EE66B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2600" y="501035"/>
            <a:ext cx="7854036" cy="5890527"/>
          </a:xfrm>
        </p:spPr>
      </p:pic>
    </p:spTree>
    <p:extLst>
      <p:ext uri="{BB962C8B-B14F-4D97-AF65-F5344CB8AC3E}">
        <p14:creationId xmlns:p14="http://schemas.microsoft.com/office/powerpoint/2010/main" val="4239510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8956DA-DC29-4AD0-A9B6-6D5EE3FC9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Перевод участника между ОО</a:t>
            </a:r>
            <a:r>
              <a:rPr lang="en-US" sz="4000" dirty="0"/>
              <a:t> </a:t>
            </a:r>
            <a:r>
              <a:rPr lang="ru-RU" sz="4000" dirty="0"/>
              <a:t>внутри одного МОУО (кроме участников из другого региона)</a:t>
            </a:r>
          </a:p>
        </p:txBody>
      </p:sp>
      <p:sp>
        <p:nvSpPr>
          <p:cNvPr id="17" name="Объект 16">
            <a:extLst>
              <a:ext uri="{FF2B5EF4-FFF2-40B4-BE49-F238E27FC236}">
                <a16:creationId xmlns:a16="http://schemas.microsoft.com/office/drawing/2014/main" id="{41D59C9D-8395-4BE1-A92B-F4195FB459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7920" y="3758274"/>
            <a:ext cx="4937760" cy="2202259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Узнать откуда пришел новый участник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Отправить в МОУО экспорт с текущими данными и сообщить о новом участнике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МОУО редактирует данные ОО, делает экспорт в ОО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ОО загружает импорт от МОУО – новый участник появился в ОО</a:t>
            </a:r>
          </a:p>
        </p:txBody>
      </p:sp>
      <p:pic>
        <p:nvPicPr>
          <p:cNvPr id="12" name="Объект 8">
            <a:extLst>
              <a:ext uri="{FF2B5EF4-FFF2-40B4-BE49-F238E27FC236}">
                <a16:creationId xmlns:a16="http://schemas.microsoft.com/office/drawing/2014/main" id="{60A38835-3FF0-4155-9404-7CAA5485D7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622" y="2023121"/>
            <a:ext cx="2366356" cy="1449393"/>
          </a:xfrm>
          <a:prstGeom prst="rect">
            <a:avLst/>
          </a:prstGeom>
        </p:spPr>
      </p:pic>
      <p:sp>
        <p:nvSpPr>
          <p:cNvPr id="13" name="Стрелка: вправо 12">
            <a:extLst>
              <a:ext uri="{FF2B5EF4-FFF2-40B4-BE49-F238E27FC236}">
                <a16:creationId xmlns:a16="http://schemas.microsoft.com/office/drawing/2014/main" id="{B7C81F0C-FCB7-4338-83F9-493BB6F9D656}"/>
              </a:ext>
            </a:extLst>
          </p:cNvPr>
          <p:cNvSpPr/>
          <p:nvPr/>
        </p:nvSpPr>
        <p:spPr>
          <a:xfrm>
            <a:off x="4943302" y="2493817"/>
            <a:ext cx="2366356" cy="508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бъект 23">
            <a:extLst>
              <a:ext uri="{FF2B5EF4-FFF2-40B4-BE49-F238E27FC236}">
                <a16:creationId xmlns:a16="http://schemas.microsoft.com/office/drawing/2014/main" id="{637381B9-A9D0-4547-8B02-66A946A65C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3758276"/>
            <a:ext cx="4937760" cy="220225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Просит МОУО корректирующий экспорт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Загружает экспорт и убеждается, что участник удален из ОО</a:t>
            </a:r>
          </a:p>
        </p:txBody>
      </p:sp>
      <p:pic>
        <p:nvPicPr>
          <p:cNvPr id="26" name="Объект 8">
            <a:extLst>
              <a:ext uri="{FF2B5EF4-FFF2-40B4-BE49-F238E27FC236}">
                <a16:creationId xmlns:a16="http://schemas.microsoft.com/office/drawing/2014/main" id="{873E690C-29C5-4984-B5EE-E9952A776C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2982" y="2023121"/>
            <a:ext cx="2366356" cy="144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04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DCE8B5-6BA8-41BB-BAD2-17AB14DEEF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1243874362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249</TotalTime>
  <Words>134</Words>
  <Application>Microsoft Office PowerPoint</Application>
  <PresentationFormat>Широкоэкранный</PresentationFormat>
  <Paragraphs>24</Paragraphs>
  <Slides>6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Ретро</vt:lpstr>
      <vt:lpstr>Нововведения в ГИА 2018</vt:lpstr>
      <vt:lpstr>Возможность ввода фактического адреса ОО</vt:lpstr>
      <vt:lpstr>Признак аудитории</vt:lpstr>
      <vt:lpstr>Вводятся контактные данные всех работников ППЭ</vt:lpstr>
      <vt:lpstr>Перевод участника между ОО внутри одного МОУО (кроме участников из другого региона)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Обеспечение информационной безопасности РИС ГИА</dc:title>
  <dc:creator>Пользователь</dc:creator>
  <cp:lastModifiedBy>Пользователь</cp:lastModifiedBy>
  <cp:revision>17</cp:revision>
  <dcterms:created xsi:type="dcterms:W3CDTF">2017-12-20T07:17:52Z</dcterms:created>
  <dcterms:modified xsi:type="dcterms:W3CDTF">2017-12-20T11:57:23Z</dcterms:modified>
</cp:coreProperties>
</file>